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notesMasterIdLst>
    <p:notesMasterId r:id="rId28"/>
  </p:notesMasterIdLst>
  <p:sldIdLst>
    <p:sldId id="293" r:id="rId2"/>
    <p:sldId id="282" r:id="rId3"/>
    <p:sldId id="295" r:id="rId4"/>
    <p:sldId id="304" r:id="rId5"/>
    <p:sldId id="271" r:id="rId6"/>
    <p:sldId id="272" r:id="rId7"/>
    <p:sldId id="296" r:id="rId8"/>
    <p:sldId id="305" r:id="rId9"/>
    <p:sldId id="275" r:id="rId10"/>
    <p:sldId id="283" r:id="rId11"/>
    <p:sldId id="284" r:id="rId12"/>
    <p:sldId id="264" r:id="rId13"/>
    <p:sldId id="263" r:id="rId14"/>
    <p:sldId id="287" r:id="rId15"/>
    <p:sldId id="257" r:id="rId16"/>
    <p:sldId id="289" r:id="rId17"/>
    <p:sldId id="290" r:id="rId18"/>
    <p:sldId id="259" r:id="rId19"/>
    <p:sldId id="306" r:id="rId20"/>
    <p:sldId id="308" r:id="rId21"/>
    <p:sldId id="298" r:id="rId22"/>
    <p:sldId id="310" r:id="rId23"/>
    <p:sldId id="300" r:id="rId24"/>
    <p:sldId id="301" r:id="rId25"/>
    <p:sldId id="302" r:id="rId26"/>
    <p:sldId id="30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3300"/>
    <a:srgbClr val="582C00"/>
    <a:srgbClr val="ED59CD"/>
    <a:srgbClr val="FF2929"/>
    <a:srgbClr val="FFFFFF"/>
    <a:srgbClr val="99FF66"/>
    <a:srgbClr val="66CCFF"/>
    <a:srgbClr val="FFCC66"/>
    <a:srgbClr val="CCFF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41" autoAdjust="0"/>
    <p:restoredTop sz="94660"/>
  </p:normalViewPr>
  <p:slideViewPr>
    <p:cSldViewPr>
      <p:cViewPr varScale="1">
        <p:scale>
          <a:sx n="74" d="100"/>
          <a:sy n="74" d="100"/>
        </p:scale>
        <p:origin x="-1008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/>
            </a:pPr>
            <a:r>
              <a:rPr lang="ru-RU" sz="1200"/>
              <a:t>Уровень стремления к саморазвитию</a:t>
            </a:r>
          </a:p>
        </c:rich>
      </c:tx>
      <c:layout/>
    </c:title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Уровень стремления к саморазвитию</c:v>
                </c:pt>
              </c:strCache>
            </c:strRef>
          </c:tx>
          <c:cat>
            <c:strRef>
              <c:f>Лист1!$A$2:$A$8</c:f>
              <c:strCache>
                <c:ptCount val="7"/>
                <c:pt idx="0">
                  <c:v>Очень низкий</c:v>
                </c:pt>
                <c:pt idx="1">
                  <c:v>Низкий</c:v>
                </c:pt>
                <c:pt idx="2">
                  <c:v>Ниже среднего</c:v>
                </c:pt>
                <c:pt idx="3">
                  <c:v>Средний</c:v>
                </c:pt>
                <c:pt idx="4">
                  <c:v>Выше среднего</c:v>
                </c:pt>
                <c:pt idx="5">
                  <c:v>Высокий</c:v>
                </c:pt>
                <c:pt idx="6">
                  <c:v>Очень высокий</c:v>
                </c:pt>
              </c:strCache>
            </c:strRef>
          </c:cat>
          <c:val>
            <c:numRef>
              <c:f>Лист1!$B$2:$B$8</c:f>
              <c:numCache>
                <c:formatCode>0%</c:formatCode>
                <c:ptCount val="7"/>
                <c:pt idx="0">
                  <c:v>3.0000000000000037E-2</c:v>
                </c:pt>
                <c:pt idx="1">
                  <c:v>7.0000000000000034E-2</c:v>
                </c:pt>
                <c:pt idx="2">
                  <c:v>9.0000000000000066E-2</c:v>
                </c:pt>
                <c:pt idx="3">
                  <c:v>0.18000000000000024</c:v>
                </c:pt>
                <c:pt idx="4">
                  <c:v>0.28000000000000008</c:v>
                </c:pt>
                <c:pt idx="5">
                  <c:v>0.18000000000000024</c:v>
                </c:pt>
                <c:pt idx="6">
                  <c:v>0.2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spPr>
    <a:solidFill>
      <a:schemeClr val="bg1"/>
    </a:solidFill>
    <a:ln>
      <a:solidFill>
        <a:schemeClr val="tx1">
          <a:lumMod val="50000"/>
          <a:lumOff val="50000"/>
        </a:schemeClr>
      </a:solidFill>
    </a:ln>
  </c:sp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3CC968-AA24-40DA-8C51-2CEB59AC5A7A}" type="doc">
      <dgm:prSet loTypeId="urn:microsoft.com/office/officeart/2005/8/layout/process4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FE7857FF-9C86-4808-BB61-FA6AE6B4DBA1}">
      <dgm:prSet phldrT="[Текст]"/>
      <dgm:spPr/>
      <dgm:t>
        <a:bodyPr/>
        <a:lstStyle/>
        <a:p>
          <a:r>
            <a:rPr lang="ru-RU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диагностирование педагогов по ИКТ компетентностям</a:t>
          </a:r>
          <a:endParaRPr lang="ru-RU" dirty="0"/>
        </a:p>
      </dgm:t>
    </dgm:pt>
    <dgm:pt modelId="{531FDC59-98E6-4A37-A621-8CDBB9958FE2}" type="parTrans" cxnId="{F9A371F3-7E1D-4163-B894-FEF59CEA3C13}">
      <dgm:prSet/>
      <dgm:spPr/>
      <dgm:t>
        <a:bodyPr/>
        <a:lstStyle/>
        <a:p>
          <a:endParaRPr lang="ru-RU"/>
        </a:p>
      </dgm:t>
    </dgm:pt>
    <dgm:pt modelId="{0A1EF655-E426-4572-A70A-CBB12FE47F5C}" type="sibTrans" cxnId="{F9A371F3-7E1D-4163-B894-FEF59CEA3C13}">
      <dgm:prSet/>
      <dgm:spPr/>
      <dgm:t>
        <a:bodyPr/>
        <a:lstStyle/>
        <a:p>
          <a:endParaRPr lang="ru-RU"/>
        </a:p>
      </dgm:t>
    </dgm:pt>
    <dgm:pt modelId="{F90098B2-1CB2-402A-953F-AEE71B33BF75}">
      <dgm:prSet phldrT="[Текст]"/>
      <dgm:spPr/>
      <dgm:t>
        <a:bodyPr/>
        <a:lstStyle/>
        <a:p>
          <a:r>
            <a:rPr lang="ru-RU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создание инициативной группы;</a:t>
          </a:r>
          <a:endParaRPr lang="ru-RU" dirty="0"/>
        </a:p>
      </dgm:t>
    </dgm:pt>
    <dgm:pt modelId="{863B73AB-03B8-4056-A00F-62674992C934}" type="sibTrans" cxnId="{B8400830-074E-45E8-A6C3-827D500775E5}">
      <dgm:prSet/>
      <dgm:spPr/>
      <dgm:t>
        <a:bodyPr/>
        <a:lstStyle/>
        <a:p>
          <a:endParaRPr lang="ru-RU"/>
        </a:p>
      </dgm:t>
    </dgm:pt>
    <dgm:pt modelId="{2CA3BF49-435A-4EFE-BECF-26FA8F21124A}" type="parTrans" cxnId="{B8400830-074E-45E8-A6C3-827D500775E5}">
      <dgm:prSet/>
      <dgm:spPr/>
      <dgm:t>
        <a:bodyPr/>
        <a:lstStyle/>
        <a:p>
          <a:endParaRPr lang="ru-RU"/>
        </a:p>
      </dgm:t>
    </dgm:pt>
    <dgm:pt modelId="{0EA2D8EC-4960-469C-B969-A3E54DB040AD}">
      <dgm:prSet/>
      <dgm:spPr/>
      <dgm:t>
        <a:bodyPr/>
        <a:lstStyle/>
        <a:p>
          <a:r>
            <a:rPr lang="ru-RU" b="1" dirty="0" smtClean="0">
              <a:solidFill>
                <a:srgbClr val="582C00"/>
              </a:solidFill>
            </a:rPr>
            <a:t>проведение открытых уроков и мастер классов</a:t>
          </a:r>
          <a:endParaRPr lang="ru-RU" dirty="0" smtClean="0"/>
        </a:p>
      </dgm:t>
    </dgm:pt>
    <dgm:pt modelId="{7A4CE9B1-4016-4D68-849D-E650BA17E095}" type="parTrans" cxnId="{380E4986-7AE0-4527-A33E-61A14219BB88}">
      <dgm:prSet/>
      <dgm:spPr/>
      <dgm:t>
        <a:bodyPr/>
        <a:lstStyle/>
        <a:p>
          <a:endParaRPr lang="ru-RU"/>
        </a:p>
      </dgm:t>
    </dgm:pt>
    <dgm:pt modelId="{ECE92929-D6DF-4F87-AE71-928053319498}" type="sibTrans" cxnId="{380E4986-7AE0-4527-A33E-61A14219BB88}">
      <dgm:prSet/>
      <dgm:spPr/>
      <dgm:t>
        <a:bodyPr/>
        <a:lstStyle/>
        <a:p>
          <a:endParaRPr lang="ru-RU"/>
        </a:p>
      </dgm:t>
    </dgm:pt>
    <dgm:pt modelId="{7F76831B-FCB2-4A92-A403-EBC935576D54}">
      <dgm:prSet/>
      <dgm:spPr/>
      <dgm:t>
        <a:bodyPr/>
        <a:lstStyle/>
        <a:p>
          <a:r>
            <a:rPr lang="ru-RU" b="1" dirty="0" smtClean="0">
              <a:solidFill>
                <a:srgbClr val="582C00"/>
              </a:solidFill>
            </a:rPr>
            <a:t>разработка Положения Фестиваля</a:t>
          </a:r>
          <a:endParaRPr lang="ru-RU" dirty="0" smtClean="0"/>
        </a:p>
      </dgm:t>
    </dgm:pt>
    <dgm:pt modelId="{3024F6D6-98B3-4E69-AF5B-D769B8ED6947}" type="parTrans" cxnId="{74A4C6BF-74AD-4A64-AE32-CF2C0FC1C738}">
      <dgm:prSet/>
      <dgm:spPr/>
      <dgm:t>
        <a:bodyPr/>
        <a:lstStyle/>
        <a:p>
          <a:endParaRPr lang="ru-RU"/>
        </a:p>
      </dgm:t>
    </dgm:pt>
    <dgm:pt modelId="{BCAD93C8-F7AF-47CE-BA30-AE0235BBF104}" type="sibTrans" cxnId="{74A4C6BF-74AD-4A64-AE32-CF2C0FC1C738}">
      <dgm:prSet/>
      <dgm:spPr/>
      <dgm:t>
        <a:bodyPr/>
        <a:lstStyle/>
        <a:p>
          <a:endParaRPr lang="ru-RU"/>
        </a:p>
      </dgm:t>
    </dgm:pt>
    <dgm:pt modelId="{CF19D671-A074-4889-B54A-9F6CA9E5F0B3}">
      <dgm:prSet/>
      <dgm:spPr/>
      <dgm:t>
        <a:bodyPr/>
        <a:lstStyle/>
        <a:p>
          <a:r>
            <a:rPr lang="ru-RU" b="1" dirty="0" smtClean="0">
              <a:solidFill>
                <a:srgbClr val="582C00"/>
              </a:solidFill>
            </a:rPr>
            <a:t>обучение педагогов</a:t>
          </a:r>
          <a:endParaRPr lang="ru-RU" dirty="0" smtClean="0"/>
        </a:p>
      </dgm:t>
    </dgm:pt>
    <dgm:pt modelId="{139B9297-1CE5-4DE1-8200-2CBCD90D7B39}" type="parTrans" cxnId="{34B21ED3-124B-4B9A-B27B-145ABF5411E6}">
      <dgm:prSet/>
      <dgm:spPr/>
      <dgm:t>
        <a:bodyPr/>
        <a:lstStyle/>
        <a:p>
          <a:endParaRPr lang="ru-RU"/>
        </a:p>
      </dgm:t>
    </dgm:pt>
    <dgm:pt modelId="{5EE97DBB-7DB7-407D-996A-EB2F24521B42}" type="sibTrans" cxnId="{34B21ED3-124B-4B9A-B27B-145ABF5411E6}">
      <dgm:prSet/>
      <dgm:spPr/>
      <dgm:t>
        <a:bodyPr/>
        <a:lstStyle/>
        <a:p>
          <a:endParaRPr lang="ru-RU"/>
        </a:p>
      </dgm:t>
    </dgm:pt>
    <dgm:pt modelId="{69344430-2C36-4FE2-A356-273C3EB0C62E}">
      <dgm:prSet/>
      <dgm:spPr/>
      <dgm:t>
        <a:bodyPr/>
        <a:lstStyle/>
        <a:p>
          <a:r>
            <a:rPr lang="ru-RU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подведение итогов на педагогическом совете</a:t>
          </a:r>
          <a:endParaRPr lang="ru-RU" b="1" dirty="0">
            <a:solidFill>
              <a:srgbClr val="582C00"/>
            </a:solidFill>
          </a:endParaRPr>
        </a:p>
      </dgm:t>
    </dgm:pt>
    <dgm:pt modelId="{107A5BA2-4262-4A6B-8D02-AADAB8DC6044}" type="parTrans" cxnId="{B9DEF219-7CA2-4E4C-95B3-56A4AF48C186}">
      <dgm:prSet/>
      <dgm:spPr/>
      <dgm:t>
        <a:bodyPr/>
        <a:lstStyle/>
        <a:p>
          <a:endParaRPr lang="ru-RU"/>
        </a:p>
      </dgm:t>
    </dgm:pt>
    <dgm:pt modelId="{858EDBC6-BF51-4E43-8652-B4120375B4DB}" type="sibTrans" cxnId="{B9DEF219-7CA2-4E4C-95B3-56A4AF48C186}">
      <dgm:prSet/>
      <dgm:spPr/>
      <dgm:t>
        <a:bodyPr/>
        <a:lstStyle/>
        <a:p>
          <a:endParaRPr lang="ru-RU"/>
        </a:p>
      </dgm:t>
    </dgm:pt>
    <dgm:pt modelId="{1BFA6DD1-EDFE-4E70-836D-AC007879C7FC}" type="pres">
      <dgm:prSet presAssocID="{D03CC968-AA24-40DA-8C51-2CEB59AC5A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CB23DB9-B8BF-4FD4-9A73-96220A319E69}" type="pres">
      <dgm:prSet presAssocID="{69344430-2C36-4FE2-A356-273C3EB0C62E}" presName="boxAndChildren" presStyleCnt="0"/>
      <dgm:spPr/>
    </dgm:pt>
    <dgm:pt modelId="{6C1024D4-77C0-41FC-BCCA-5CB3F0272B90}" type="pres">
      <dgm:prSet presAssocID="{69344430-2C36-4FE2-A356-273C3EB0C62E}" presName="parentTextBox" presStyleLbl="node1" presStyleIdx="0" presStyleCnt="6"/>
      <dgm:spPr/>
      <dgm:t>
        <a:bodyPr/>
        <a:lstStyle/>
        <a:p>
          <a:endParaRPr lang="ru-RU"/>
        </a:p>
      </dgm:t>
    </dgm:pt>
    <dgm:pt modelId="{3B5903FF-31F7-44FC-A091-65BE98060932}" type="pres">
      <dgm:prSet presAssocID="{ECE92929-D6DF-4F87-AE71-928053319498}" presName="sp" presStyleCnt="0"/>
      <dgm:spPr/>
    </dgm:pt>
    <dgm:pt modelId="{215FE031-D8BA-46AE-94AF-8EFC3E9CC99E}" type="pres">
      <dgm:prSet presAssocID="{0EA2D8EC-4960-469C-B969-A3E54DB040AD}" presName="arrowAndChildren" presStyleCnt="0"/>
      <dgm:spPr/>
    </dgm:pt>
    <dgm:pt modelId="{95F8ECD4-5CD3-4FBF-BCFC-79EA2805F580}" type="pres">
      <dgm:prSet presAssocID="{0EA2D8EC-4960-469C-B969-A3E54DB040AD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E707EF8E-6AFB-4232-A7CB-669033639209}" type="pres">
      <dgm:prSet presAssocID="{BCAD93C8-F7AF-47CE-BA30-AE0235BBF104}" presName="sp" presStyleCnt="0"/>
      <dgm:spPr/>
    </dgm:pt>
    <dgm:pt modelId="{3D27A76A-A38A-45C8-BD20-190E1A0C908C}" type="pres">
      <dgm:prSet presAssocID="{7F76831B-FCB2-4A92-A403-EBC935576D54}" presName="arrowAndChildren" presStyleCnt="0"/>
      <dgm:spPr/>
    </dgm:pt>
    <dgm:pt modelId="{27FE93B2-2C1A-486D-ACA2-2B14A895AEEB}" type="pres">
      <dgm:prSet presAssocID="{7F76831B-FCB2-4A92-A403-EBC935576D54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79E2E304-7169-4BCA-90F4-323A276A83F5}" type="pres">
      <dgm:prSet presAssocID="{5EE97DBB-7DB7-407D-996A-EB2F24521B42}" presName="sp" presStyleCnt="0"/>
      <dgm:spPr/>
    </dgm:pt>
    <dgm:pt modelId="{AD56F202-9FA2-4F09-87FC-5052F326BA82}" type="pres">
      <dgm:prSet presAssocID="{CF19D671-A074-4889-B54A-9F6CA9E5F0B3}" presName="arrowAndChildren" presStyleCnt="0"/>
      <dgm:spPr/>
    </dgm:pt>
    <dgm:pt modelId="{0586498C-AB95-4E68-BEEB-0165678B37D3}" type="pres">
      <dgm:prSet presAssocID="{CF19D671-A074-4889-B54A-9F6CA9E5F0B3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2204E685-DF3A-4193-A981-793F9A7166BA}" type="pres">
      <dgm:prSet presAssocID="{0A1EF655-E426-4572-A70A-CBB12FE47F5C}" presName="sp" presStyleCnt="0"/>
      <dgm:spPr/>
    </dgm:pt>
    <dgm:pt modelId="{B39FCECE-6745-402F-BA54-8D94E94ACCC3}" type="pres">
      <dgm:prSet presAssocID="{FE7857FF-9C86-4808-BB61-FA6AE6B4DBA1}" presName="arrowAndChildren" presStyleCnt="0"/>
      <dgm:spPr/>
    </dgm:pt>
    <dgm:pt modelId="{4BDB6368-E949-453E-9C18-6D1835D5CBD7}" type="pres">
      <dgm:prSet presAssocID="{FE7857FF-9C86-4808-BB61-FA6AE6B4DBA1}" presName="parentTextArrow" presStyleLbl="node1" presStyleIdx="4" presStyleCnt="6" custLinFactNeighborX="-909" custLinFactNeighborY="-4040"/>
      <dgm:spPr/>
      <dgm:t>
        <a:bodyPr/>
        <a:lstStyle/>
        <a:p>
          <a:endParaRPr lang="ru-RU"/>
        </a:p>
      </dgm:t>
    </dgm:pt>
    <dgm:pt modelId="{3E129DCA-B047-4EB4-AD0B-89280CD72F47}" type="pres">
      <dgm:prSet presAssocID="{863B73AB-03B8-4056-A00F-62674992C934}" presName="sp" presStyleCnt="0"/>
      <dgm:spPr/>
    </dgm:pt>
    <dgm:pt modelId="{48F083F5-7A05-4439-92D1-A11AEDF2BCE1}" type="pres">
      <dgm:prSet presAssocID="{F90098B2-1CB2-402A-953F-AEE71B33BF75}" presName="arrowAndChildren" presStyleCnt="0"/>
      <dgm:spPr/>
    </dgm:pt>
    <dgm:pt modelId="{19023B11-0E0A-4685-9225-338C5238AF26}" type="pres">
      <dgm:prSet presAssocID="{F90098B2-1CB2-402A-953F-AEE71B33BF75}" presName="parentTextArrow" presStyleLbl="node1" presStyleIdx="5" presStyleCnt="6" custLinFactNeighborX="-943" custLinFactNeighborY="-31007"/>
      <dgm:spPr/>
      <dgm:t>
        <a:bodyPr/>
        <a:lstStyle/>
        <a:p>
          <a:endParaRPr lang="ru-RU"/>
        </a:p>
      </dgm:t>
    </dgm:pt>
  </dgm:ptLst>
  <dgm:cxnLst>
    <dgm:cxn modelId="{B8400830-074E-45E8-A6C3-827D500775E5}" srcId="{D03CC968-AA24-40DA-8C51-2CEB59AC5A7A}" destId="{F90098B2-1CB2-402A-953F-AEE71B33BF75}" srcOrd="0" destOrd="0" parTransId="{2CA3BF49-435A-4EFE-BECF-26FA8F21124A}" sibTransId="{863B73AB-03B8-4056-A00F-62674992C934}"/>
    <dgm:cxn modelId="{380E4986-7AE0-4527-A33E-61A14219BB88}" srcId="{D03CC968-AA24-40DA-8C51-2CEB59AC5A7A}" destId="{0EA2D8EC-4960-469C-B969-A3E54DB040AD}" srcOrd="4" destOrd="0" parTransId="{7A4CE9B1-4016-4D68-849D-E650BA17E095}" sibTransId="{ECE92929-D6DF-4F87-AE71-928053319498}"/>
    <dgm:cxn modelId="{35C65A69-78A7-448C-8044-286003E68276}" type="presOf" srcId="{FE7857FF-9C86-4808-BB61-FA6AE6B4DBA1}" destId="{4BDB6368-E949-453E-9C18-6D1835D5CBD7}" srcOrd="0" destOrd="0" presId="urn:microsoft.com/office/officeart/2005/8/layout/process4"/>
    <dgm:cxn modelId="{F9A371F3-7E1D-4163-B894-FEF59CEA3C13}" srcId="{D03CC968-AA24-40DA-8C51-2CEB59AC5A7A}" destId="{FE7857FF-9C86-4808-BB61-FA6AE6B4DBA1}" srcOrd="1" destOrd="0" parTransId="{531FDC59-98E6-4A37-A621-8CDBB9958FE2}" sibTransId="{0A1EF655-E426-4572-A70A-CBB12FE47F5C}"/>
    <dgm:cxn modelId="{74A4C6BF-74AD-4A64-AE32-CF2C0FC1C738}" srcId="{D03CC968-AA24-40DA-8C51-2CEB59AC5A7A}" destId="{7F76831B-FCB2-4A92-A403-EBC935576D54}" srcOrd="3" destOrd="0" parTransId="{3024F6D6-98B3-4E69-AF5B-D769B8ED6947}" sibTransId="{BCAD93C8-F7AF-47CE-BA30-AE0235BBF104}"/>
    <dgm:cxn modelId="{AA718F64-1605-4A9D-8492-C1FAD4CDB396}" type="presOf" srcId="{CF19D671-A074-4889-B54A-9F6CA9E5F0B3}" destId="{0586498C-AB95-4E68-BEEB-0165678B37D3}" srcOrd="0" destOrd="0" presId="urn:microsoft.com/office/officeart/2005/8/layout/process4"/>
    <dgm:cxn modelId="{B9DEF219-7CA2-4E4C-95B3-56A4AF48C186}" srcId="{D03CC968-AA24-40DA-8C51-2CEB59AC5A7A}" destId="{69344430-2C36-4FE2-A356-273C3EB0C62E}" srcOrd="5" destOrd="0" parTransId="{107A5BA2-4262-4A6B-8D02-AADAB8DC6044}" sibTransId="{858EDBC6-BF51-4E43-8652-B4120375B4DB}"/>
    <dgm:cxn modelId="{E88BDB61-7E82-4EBC-A18D-2E9B66DA86A0}" type="presOf" srcId="{D03CC968-AA24-40DA-8C51-2CEB59AC5A7A}" destId="{1BFA6DD1-EDFE-4E70-836D-AC007879C7FC}" srcOrd="0" destOrd="0" presId="urn:microsoft.com/office/officeart/2005/8/layout/process4"/>
    <dgm:cxn modelId="{2BC0D93A-177F-4B2F-9A7F-7D1F7AA75F08}" type="presOf" srcId="{7F76831B-FCB2-4A92-A403-EBC935576D54}" destId="{27FE93B2-2C1A-486D-ACA2-2B14A895AEEB}" srcOrd="0" destOrd="0" presId="urn:microsoft.com/office/officeart/2005/8/layout/process4"/>
    <dgm:cxn modelId="{2A872D7E-3E9E-4062-B8B7-90D98460A073}" type="presOf" srcId="{69344430-2C36-4FE2-A356-273C3EB0C62E}" destId="{6C1024D4-77C0-41FC-BCCA-5CB3F0272B90}" srcOrd="0" destOrd="0" presId="urn:microsoft.com/office/officeart/2005/8/layout/process4"/>
    <dgm:cxn modelId="{64871D91-0619-40F7-BC26-44EA4AE2209E}" type="presOf" srcId="{F90098B2-1CB2-402A-953F-AEE71B33BF75}" destId="{19023B11-0E0A-4685-9225-338C5238AF26}" srcOrd="0" destOrd="0" presId="urn:microsoft.com/office/officeart/2005/8/layout/process4"/>
    <dgm:cxn modelId="{34B21ED3-124B-4B9A-B27B-145ABF5411E6}" srcId="{D03CC968-AA24-40DA-8C51-2CEB59AC5A7A}" destId="{CF19D671-A074-4889-B54A-9F6CA9E5F0B3}" srcOrd="2" destOrd="0" parTransId="{139B9297-1CE5-4DE1-8200-2CBCD90D7B39}" sibTransId="{5EE97DBB-7DB7-407D-996A-EB2F24521B42}"/>
    <dgm:cxn modelId="{5D4BF97B-E604-44E1-958C-6074F6EE3277}" type="presOf" srcId="{0EA2D8EC-4960-469C-B969-A3E54DB040AD}" destId="{95F8ECD4-5CD3-4FBF-BCFC-79EA2805F580}" srcOrd="0" destOrd="0" presId="urn:microsoft.com/office/officeart/2005/8/layout/process4"/>
    <dgm:cxn modelId="{9FAB69FC-A970-4C1A-9EB6-5E604C24E4E2}" type="presParOf" srcId="{1BFA6DD1-EDFE-4E70-836D-AC007879C7FC}" destId="{3CB23DB9-B8BF-4FD4-9A73-96220A319E69}" srcOrd="0" destOrd="0" presId="urn:microsoft.com/office/officeart/2005/8/layout/process4"/>
    <dgm:cxn modelId="{FC29D008-CCEB-467A-9185-9B989493ED64}" type="presParOf" srcId="{3CB23DB9-B8BF-4FD4-9A73-96220A319E69}" destId="{6C1024D4-77C0-41FC-BCCA-5CB3F0272B90}" srcOrd="0" destOrd="0" presId="urn:microsoft.com/office/officeart/2005/8/layout/process4"/>
    <dgm:cxn modelId="{E9C65350-A4BE-40D2-8E6A-8E86D6E2600A}" type="presParOf" srcId="{1BFA6DD1-EDFE-4E70-836D-AC007879C7FC}" destId="{3B5903FF-31F7-44FC-A091-65BE98060932}" srcOrd="1" destOrd="0" presId="urn:microsoft.com/office/officeart/2005/8/layout/process4"/>
    <dgm:cxn modelId="{2B7BE6D8-80DD-42D6-8075-A97A16BE150A}" type="presParOf" srcId="{1BFA6DD1-EDFE-4E70-836D-AC007879C7FC}" destId="{215FE031-D8BA-46AE-94AF-8EFC3E9CC99E}" srcOrd="2" destOrd="0" presId="urn:microsoft.com/office/officeart/2005/8/layout/process4"/>
    <dgm:cxn modelId="{8420D21F-BD20-4883-B696-EE61036958D8}" type="presParOf" srcId="{215FE031-D8BA-46AE-94AF-8EFC3E9CC99E}" destId="{95F8ECD4-5CD3-4FBF-BCFC-79EA2805F580}" srcOrd="0" destOrd="0" presId="urn:microsoft.com/office/officeart/2005/8/layout/process4"/>
    <dgm:cxn modelId="{11618ED4-2F3E-4479-BB18-A299AAD1C426}" type="presParOf" srcId="{1BFA6DD1-EDFE-4E70-836D-AC007879C7FC}" destId="{E707EF8E-6AFB-4232-A7CB-669033639209}" srcOrd="3" destOrd="0" presId="urn:microsoft.com/office/officeart/2005/8/layout/process4"/>
    <dgm:cxn modelId="{075B8B32-642F-4DDE-80CC-9797C1FB9447}" type="presParOf" srcId="{1BFA6DD1-EDFE-4E70-836D-AC007879C7FC}" destId="{3D27A76A-A38A-45C8-BD20-190E1A0C908C}" srcOrd="4" destOrd="0" presId="urn:microsoft.com/office/officeart/2005/8/layout/process4"/>
    <dgm:cxn modelId="{B775E038-3C8F-4BA9-BF45-50ADFC528024}" type="presParOf" srcId="{3D27A76A-A38A-45C8-BD20-190E1A0C908C}" destId="{27FE93B2-2C1A-486D-ACA2-2B14A895AEEB}" srcOrd="0" destOrd="0" presId="urn:microsoft.com/office/officeart/2005/8/layout/process4"/>
    <dgm:cxn modelId="{15C7A8B4-1DB2-4679-8932-C9827541E8DC}" type="presParOf" srcId="{1BFA6DD1-EDFE-4E70-836D-AC007879C7FC}" destId="{79E2E304-7169-4BCA-90F4-323A276A83F5}" srcOrd="5" destOrd="0" presId="urn:microsoft.com/office/officeart/2005/8/layout/process4"/>
    <dgm:cxn modelId="{4A57D4DA-D728-4DE9-B1A5-2D2D2D2CBFD1}" type="presParOf" srcId="{1BFA6DD1-EDFE-4E70-836D-AC007879C7FC}" destId="{AD56F202-9FA2-4F09-87FC-5052F326BA82}" srcOrd="6" destOrd="0" presId="urn:microsoft.com/office/officeart/2005/8/layout/process4"/>
    <dgm:cxn modelId="{5C0C43F9-CE85-489F-B574-6C5313235F89}" type="presParOf" srcId="{AD56F202-9FA2-4F09-87FC-5052F326BA82}" destId="{0586498C-AB95-4E68-BEEB-0165678B37D3}" srcOrd="0" destOrd="0" presId="urn:microsoft.com/office/officeart/2005/8/layout/process4"/>
    <dgm:cxn modelId="{B11D0AED-394D-444E-9F9F-BFF3B6395EDE}" type="presParOf" srcId="{1BFA6DD1-EDFE-4E70-836D-AC007879C7FC}" destId="{2204E685-DF3A-4193-A981-793F9A7166BA}" srcOrd="7" destOrd="0" presId="urn:microsoft.com/office/officeart/2005/8/layout/process4"/>
    <dgm:cxn modelId="{8CED1951-C38C-4407-AF64-2C57562A67AD}" type="presParOf" srcId="{1BFA6DD1-EDFE-4E70-836D-AC007879C7FC}" destId="{B39FCECE-6745-402F-BA54-8D94E94ACCC3}" srcOrd="8" destOrd="0" presId="urn:microsoft.com/office/officeart/2005/8/layout/process4"/>
    <dgm:cxn modelId="{8B63D90A-7AFA-42B7-916D-BD1AC73BA4B6}" type="presParOf" srcId="{B39FCECE-6745-402F-BA54-8D94E94ACCC3}" destId="{4BDB6368-E949-453E-9C18-6D1835D5CBD7}" srcOrd="0" destOrd="0" presId="urn:microsoft.com/office/officeart/2005/8/layout/process4"/>
    <dgm:cxn modelId="{07966932-5D73-4309-8BA1-3518205484A5}" type="presParOf" srcId="{1BFA6DD1-EDFE-4E70-836D-AC007879C7FC}" destId="{3E129DCA-B047-4EB4-AD0B-89280CD72F47}" srcOrd="9" destOrd="0" presId="urn:microsoft.com/office/officeart/2005/8/layout/process4"/>
    <dgm:cxn modelId="{98248342-DEE8-4152-8C9D-A9CBBDE69701}" type="presParOf" srcId="{1BFA6DD1-EDFE-4E70-836D-AC007879C7FC}" destId="{48F083F5-7A05-4439-92D1-A11AEDF2BCE1}" srcOrd="10" destOrd="0" presId="urn:microsoft.com/office/officeart/2005/8/layout/process4"/>
    <dgm:cxn modelId="{31FA4E84-3ECF-4FF7-AE93-26EBC99699F0}" type="presParOf" srcId="{48F083F5-7A05-4439-92D1-A11AEDF2BCE1}" destId="{19023B11-0E0A-4685-9225-338C5238AF26}" srcOrd="0" destOrd="0" presId="urn:microsoft.com/office/officeart/2005/8/layout/process4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D927E5-5C1B-4149-AB73-382A3689F3EC}" type="doc">
      <dgm:prSet loTypeId="urn:microsoft.com/office/officeart/2005/8/layout/chevron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0B099035-EC80-46A2-BBAF-CDF88C8EA738}">
      <dgm:prSet phldrT="[Текст]"/>
      <dgm:spPr/>
      <dgm:t>
        <a:bodyPr/>
        <a:lstStyle/>
        <a:p>
          <a:endParaRPr lang="ru-RU" dirty="0"/>
        </a:p>
      </dgm:t>
    </dgm:pt>
    <dgm:pt modelId="{C84D10C1-5FFB-429D-A1E5-843E163D01BF}" type="parTrans" cxnId="{82F2E90E-2480-4367-9777-9AB604316A05}">
      <dgm:prSet/>
      <dgm:spPr/>
      <dgm:t>
        <a:bodyPr/>
        <a:lstStyle/>
        <a:p>
          <a:endParaRPr lang="ru-RU"/>
        </a:p>
      </dgm:t>
    </dgm:pt>
    <dgm:pt modelId="{7D75B716-81DB-4932-8317-FFF32D3640AF}" type="sibTrans" cxnId="{82F2E90E-2480-4367-9777-9AB604316A05}">
      <dgm:prSet/>
      <dgm:spPr/>
      <dgm:t>
        <a:bodyPr/>
        <a:lstStyle/>
        <a:p>
          <a:endParaRPr lang="ru-RU"/>
        </a:p>
      </dgm:t>
    </dgm:pt>
    <dgm:pt modelId="{B470F608-C30C-46E5-973C-0C538E0F3F7B}">
      <dgm:prSet phldrT="[Текст]"/>
      <dgm:spPr/>
      <dgm:t>
        <a:bodyPr/>
        <a:lstStyle/>
        <a:p>
          <a:r>
            <a:rPr lang="ru-RU" b="1" i="1" spc="50" dirty="0" smtClean="0">
              <a:ln w="11430"/>
              <a:solidFill>
                <a:schemeClr val="accent6">
                  <a:lumMod val="50000"/>
                </a:schemeClr>
              </a:solidFill>
            </a:rPr>
            <a:t>педагогические мастерские и наставничество</a:t>
          </a:r>
          <a:endParaRPr lang="ru-RU" dirty="0">
            <a:solidFill>
              <a:schemeClr val="accent6">
                <a:lumMod val="50000"/>
              </a:schemeClr>
            </a:solidFill>
          </a:endParaRPr>
        </a:p>
      </dgm:t>
    </dgm:pt>
    <dgm:pt modelId="{4433E1CA-66BD-4009-8214-8A30C1FC83A3}" type="parTrans" cxnId="{EA9F4F26-BE3C-41AA-B574-695FB5281887}">
      <dgm:prSet/>
      <dgm:spPr/>
      <dgm:t>
        <a:bodyPr/>
        <a:lstStyle/>
        <a:p>
          <a:endParaRPr lang="ru-RU"/>
        </a:p>
      </dgm:t>
    </dgm:pt>
    <dgm:pt modelId="{117A6257-1BD7-4EAD-A6E6-171616DD397C}" type="sibTrans" cxnId="{EA9F4F26-BE3C-41AA-B574-695FB5281887}">
      <dgm:prSet/>
      <dgm:spPr/>
      <dgm:t>
        <a:bodyPr/>
        <a:lstStyle/>
        <a:p>
          <a:endParaRPr lang="ru-RU"/>
        </a:p>
      </dgm:t>
    </dgm:pt>
    <dgm:pt modelId="{89E2058B-D450-48B5-9489-B9F065A0196B}">
      <dgm:prSet phldrT="[Текст]"/>
      <dgm:spPr/>
      <dgm:t>
        <a:bodyPr/>
        <a:lstStyle/>
        <a:p>
          <a:endParaRPr lang="ru-RU" dirty="0"/>
        </a:p>
      </dgm:t>
    </dgm:pt>
    <dgm:pt modelId="{B2F032FA-8D3D-4464-92B9-35C9B4A731F9}" type="parTrans" cxnId="{A93927F1-8C0D-4CA9-885F-5CD837D63E81}">
      <dgm:prSet/>
      <dgm:spPr/>
      <dgm:t>
        <a:bodyPr/>
        <a:lstStyle/>
        <a:p>
          <a:endParaRPr lang="ru-RU"/>
        </a:p>
      </dgm:t>
    </dgm:pt>
    <dgm:pt modelId="{5012D72A-AA5C-47FB-BA3E-F75881C1D10D}" type="sibTrans" cxnId="{A93927F1-8C0D-4CA9-885F-5CD837D63E81}">
      <dgm:prSet/>
      <dgm:spPr/>
      <dgm:t>
        <a:bodyPr/>
        <a:lstStyle/>
        <a:p>
          <a:endParaRPr lang="ru-RU"/>
        </a:p>
      </dgm:t>
    </dgm:pt>
    <dgm:pt modelId="{8A39ED22-8709-47F8-8802-2D6371395FAD}">
      <dgm:prSet phldrT="[Текст]"/>
      <dgm:spPr/>
      <dgm:t>
        <a:bodyPr/>
        <a:lstStyle/>
        <a:p>
          <a:r>
            <a:rPr lang="ru-RU" b="1" i="1" spc="50" dirty="0" smtClean="0">
              <a:ln w="11430"/>
              <a:solidFill>
                <a:schemeClr val="accent6">
                  <a:lumMod val="50000"/>
                </a:schemeClr>
              </a:solidFill>
            </a:rPr>
            <a:t>обучающие семинары</a:t>
          </a:r>
          <a:endParaRPr lang="ru-RU" dirty="0">
            <a:solidFill>
              <a:schemeClr val="accent6">
                <a:lumMod val="50000"/>
              </a:schemeClr>
            </a:solidFill>
          </a:endParaRPr>
        </a:p>
      </dgm:t>
    </dgm:pt>
    <dgm:pt modelId="{8E526D73-1756-411F-976C-54B00DCCE99C}" type="parTrans" cxnId="{2B0FF025-70C2-403E-B673-360DD1FACDC7}">
      <dgm:prSet/>
      <dgm:spPr/>
      <dgm:t>
        <a:bodyPr/>
        <a:lstStyle/>
        <a:p>
          <a:endParaRPr lang="ru-RU"/>
        </a:p>
      </dgm:t>
    </dgm:pt>
    <dgm:pt modelId="{3ECB9293-60F3-41E1-BB39-59AC2F0D8538}" type="sibTrans" cxnId="{2B0FF025-70C2-403E-B673-360DD1FACDC7}">
      <dgm:prSet/>
      <dgm:spPr/>
      <dgm:t>
        <a:bodyPr/>
        <a:lstStyle/>
        <a:p>
          <a:endParaRPr lang="ru-RU"/>
        </a:p>
      </dgm:t>
    </dgm:pt>
    <dgm:pt modelId="{74F5B7BC-AD8B-4644-ABC1-809C24E5E6AB}">
      <dgm:prSet phldrT="[Текст]"/>
      <dgm:spPr/>
      <dgm:t>
        <a:bodyPr/>
        <a:lstStyle/>
        <a:p>
          <a:endParaRPr lang="ru-RU" dirty="0"/>
        </a:p>
      </dgm:t>
    </dgm:pt>
    <dgm:pt modelId="{29C2469C-61FE-4198-9E99-3AED4DC57490}" type="parTrans" cxnId="{CBD95BC4-E97E-4D85-85AE-A6D02F1D7CEC}">
      <dgm:prSet/>
      <dgm:spPr/>
      <dgm:t>
        <a:bodyPr/>
        <a:lstStyle/>
        <a:p>
          <a:endParaRPr lang="ru-RU"/>
        </a:p>
      </dgm:t>
    </dgm:pt>
    <dgm:pt modelId="{82EE1388-C33D-462A-A87E-2F10114F6CBB}" type="sibTrans" cxnId="{CBD95BC4-E97E-4D85-85AE-A6D02F1D7CEC}">
      <dgm:prSet/>
      <dgm:spPr/>
      <dgm:t>
        <a:bodyPr/>
        <a:lstStyle/>
        <a:p>
          <a:endParaRPr lang="ru-RU"/>
        </a:p>
      </dgm:t>
    </dgm:pt>
    <dgm:pt modelId="{08FBB2D0-B336-459A-9298-9739E24F2138}">
      <dgm:prSet phldrT="[Текст]"/>
      <dgm:spPr/>
      <dgm:t>
        <a:bodyPr/>
        <a:lstStyle/>
        <a:p>
          <a:r>
            <a:rPr lang="ru-RU" b="1" i="1" spc="50" dirty="0" smtClean="0">
              <a:ln w="11430"/>
            </a:rPr>
            <a:t>работа в паре</a:t>
          </a:r>
          <a:endParaRPr lang="ru-RU" dirty="0"/>
        </a:p>
      </dgm:t>
    </dgm:pt>
    <dgm:pt modelId="{2CBE4A99-73E9-4765-A70A-1C9A7B3358B0}" type="parTrans" cxnId="{9F5D441D-EAB9-44CC-9FDE-1EBD0D7280F9}">
      <dgm:prSet/>
      <dgm:spPr/>
      <dgm:t>
        <a:bodyPr/>
        <a:lstStyle/>
        <a:p>
          <a:endParaRPr lang="ru-RU"/>
        </a:p>
      </dgm:t>
    </dgm:pt>
    <dgm:pt modelId="{BC09AA63-E448-42D9-A64F-9A4AE9E57429}" type="sibTrans" cxnId="{9F5D441D-EAB9-44CC-9FDE-1EBD0D7280F9}">
      <dgm:prSet/>
      <dgm:spPr/>
      <dgm:t>
        <a:bodyPr/>
        <a:lstStyle/>
        <a:p>
          <a:endParaRPr lang="ru-RU"/>
        </a:p>
      </dgm:t>
    </dgm:pt>
    <dgm:pt modelId="{DA3B894A-D94E-49D4-81BC-3FAB5D6CD2B5}" type="pres">
      <dgm:prSet presAssocID="{20D927E5-5C1B-4149-AB73-382A3689F3E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247DA-D3D7-433B-BAEA-8355CA3FEBE5}" type="pres">
      <dgm:prSet presAssocID="{0B099035-EC80-46A2-BBAF-CDF88C8EA738}" presName="composite" presStyleCnt="0"/>
      <dgm:spPr/>
    </dgm:pt>
    <dgm:pt modelId="{C3410377-CDF0-4F88-9773-E85DC892949E}" type="pres">
      <dgm:prSet presAssocID="{0B099035-EC80-46A2-BBAF-CDF88C8EA73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80A21-8EDB-4479-B957-B1B9AF856964}" type="pres">
      <dgm:prSet presAssocID="{0B099035-EC80-46A2-BBAF-CDF88C8EA73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FB6F4-0A7F-4BC4-B14F-E0C58677BE51}" type="pres">
      <dgm:prSet presAssocID="{7D75B716-81DB-4932-8317-FFF32D3640AF}" presName="sp" presStyleCnt="0"/>
      <dgm:spPr/>
    </dgm:pt>
    <dgm:pt modelId="{2C8B0A20-A002-4E57-A509-3F88444B3A6B}" type="pres">
      <dgm:prSet presAssocID="{89E2058B-D450-48B5-9489-B9F065A0196B}" presName="composite" presStyleCnt="0"/>
      <dgm:spPr/>
    </dgm:pt>
    <dgm:pt modelId="{63682707-E020-4D25-AE5E-9012465E290B}" type="pres">
      <dgm:prSet presAssocID="{89E2058B-D450-48B5-9489-B9F065A0196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F95B8-D4FC-4C4A-93F0-87F838DE223D}" type="pres">
      <dgm:prSet presAssocID="{89E2058B-D450-48B5-9489-B9F065A0196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E5BD-043A-4F24-9F6D-A711520AD19C}" type="pres">
      <dgm:prSet presAssocID="{5012D72A-AA5C-47FB-BA3E-F75881C1D10D}" presName="sp" presStyleCnt="0"/>
      <dgm:spPr/>
    </dgm:pt>
    <dgm:pt modelId="{641B5912-7BC3-47BB-A186-AA805C1DDE0D}" type="pres">
      <dgm:prSet presAssocID="{74F5B7BC-AD8B-4644-ABC1-809C24E5E6AB}" presName="composite" presStyleCnt="0"/>
      <dgm:spPr/>
    </dgm:pt>
    <dgm:pt modelId="{C071B501-6A9F-4172-8BC2-7F2733B1B0D7}" type="pres">
      <dgm:prSet presAssocID="{74F5B7BC-AD8B-4644-ABC1-809C24E5E6A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93E8F-A974-4F65-8410-C1D172BA52FA}" type="pres">
      <dgm:prSet presAssocID="{74F5B7BC-AD8B-4644-ABC1-809C24E5E6AB}" presName="descendantText" presStyleLbl="alignAcc1" presStyleIdx="2" presStyleCnt="3" custScaleX="96934" custLinFactNeighborX="-542" custLinFactNeighborY="2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131B86B-62C9-4109-8F34-BA3EB635E197}" type="presOf" srcId="{B470F608-C30C-46E5-973C-0C538E0F3F7B}" destId="{F2680A21-8EDB-4479-B957-B1B9AF856964}" srcOrd="0" destOrd="0" presId="urn:microsoft.com/office/officeart/2005/8/layout/chevron2"/>
    <dgm:cxn modelId="{9F5D441D-EAB9-44CC-9FDE-1EBD0D7280F9}" srcId="{74F5B7BC-AD8B-4644-ABC1-809C24E5E6AB}" destId="{08FBB2D0-B336-459A-9298-9739E24F2138}" srcOrd="0" destOrd="0" parTransId="{2CBE4A99-73E9-4765-A70A-1C9A7B3358B0}" sibTransId="{BC09AA63-E448-42D9-A64F-9A4AE9E57429}"/>
    <dgm:cxn modelId="{A93927F1-8C0D-4CA9-885F-5CD837D63E81}" srcId="{20D927E5-5C1B-4149-AB73-382A3689F3EC}" destId="{89E2058B-D450-48B5-9489-B9F065A0196B}" srcOrd="1" destOrd="0" parTransId="{B2F032FA-8D3D-4464-92B9-35C9B4A731F9}" sibTransId="{5012D72A-AA5C-47FB-BA3E-F75881C1D10D}"/>
    <dgm:cxn modelId="{2B0FF025-70C2-403E-B673-360DD1FACDC7}" srcId="{89E2058B-D450-48B5-9489-B9F065A0196B}" destId="{8A39ED22-8709-47F8-8802-2D6371395FAD}" srcOrd="0" destOrd="0" parTransId="{8E526D73-1756-411F-976C-54B00DCCE99C}" sibTransId="{3ECB9293-60F3-41E1-BB39-59AC2F0D8538}"/>
    <dgm:cxn modelId="{82F2E90E-2480-4367-9777-9AB604316A05}" srcId="{20D927E5-5C1B-4149-AB73-382A3689F3EC}" destId="{0B099035-EC80-46A2-BBAF-CDF88C8EA738}" srcOrd="0" destOrd="0" parTransId="{C84D10C1-5FFB-429D-A1E5-843E163D01BF}" sibTransId="{7D75B716-81DB-4932-8317-FFF32D3640AF}"/>
    <dgm:cxn modelId="{96FAF5F1-F499-4F9F-9787-876D11DC969A}" type="presOf" srcId="{89E2058B-D450-48B5-9489-B9F065A0196B}" destId="{63682707-E020-4D25-AE5E-9012465E290B}" srcOrd="0" destOrd="0" presId="urn:microsoft.com/office/officeart/2005/8/layout/chevron2"/>
    <dgm:cxn modelId="{FA1BDF1E-5B71-4CDF-8B5D-4D2A9DE417A5}" type="presOf" srcId="{0B099035-EC80-46A2-BBAF-CDF88C8EA738}" destId="{C3410377-CDF0-4F88-9773-E85DC892949E}" srcOrd="0" destOrd="0" presId="urn:microsoft.com/office/officeart/2005/8/layout/chevron2"/>
    <dgm:cxn modelId="{1DD2DA58-08EA-4B44-9629-0C7DD06B86ED}" type="presOf" srcId="{08FBB2D0-B336-459A-9298-9739E24F2138}" destId="{40693E8F-A974-4F65-8410-C1D172BA52FA}" srcOrd="0" destOrd="0" presId="urn:microsoft.com/office/officeart/2005/8/layout/chevron2"/>
    <dgm:cxn modelId="{62D463DD-3B8D-4C7C-A1F4-FFC529004D2E}" type="presOf" srcId="{74F5B7BC-AD8B-4644-ABC1-809C24E5E6AB}" destId="{C071B501-6A9F-4172-8BC2-7F2733B1B0D7}" srcOrd="0" destOrd="0" presId="urn:microsoft.com/office/officeart/2005/8/layout/chevron2"/>
    <dgm:cxn modelId="{03E246C3-EB75-4F01-BBD5-0478A9C04D3B}" type="presOf" srcId="{8A39ED22-8709-47F8-8802-2D6371395FAD}" destId="{4F9F95B8-D4FC-4C4A-93F0-87F838DE223D}" srcOrd="0" destOrd="0" presId="urn:microsoft.com/office/officeart/2005/8/layout/chevron2"/>
    <dgm:cxn modelId="{CBD95BC4-E97E-4D85-85AE-A6D02F1D7CEC}" srcId="{20D927E5-5C1B-4149-AB73-382A3689F3EC}" destId="{74F5B7BC-AD8B-4644-ABC1-809C24E5E6AB}" srcOrd="2" destOrd="0" parTransId="{29C2469C-61FE-4198-9E99-3AED4DC57490}" sibTransId="{82EE1388-C33D-462A-A87E-2F10114F6CBB}"/>
    <dgm:cxn modelId="{6C3B9888-E35F-4D8E-8372-4AB6CCAADF79}" type="presOf" srcId="{20D927E5-5C1B-4149-AB73-382A3689F3EC}" destId="{DA3B894A-D94E-49D4-81BC-3FAB5D6CD2B5}" srcOrd="0" destOrd="0" presId="urn:microsoft.com/office/officeart/2005/8/layout/chevron2"/>
    <dgm:cxn modelId="{EA9F4F26-BE3C-41AA-B574-695FB5281887}" srcId="{0B099035-EC80-46A2-BBAF-CDF88C8EA738}" destId="{B470F608-C30C-46E5-973C-0C538E0F3F7B}" srcOrd="0" destOrd="0" parTransId="{4433E1CA-66BD-4009-8214-8A30C1FC83A3}" sibTransId="{117A6257-1BD7-4EAD-A6E6-171616DD397C}"/>
    <dgm:cxn modelId="{AAC52F96-391D-4348-8884-133C1842CBF6}" type="presParOf" srcId="{DA3B894A-D94E-49D4-81BC-3FAB5D6CD2B5}" destId="{575247DA-D3D7-433B-BAEA-8355CA3FEBE5}" srcOrd="0" destOrd="0" presId="urn:microsoft.com/office/officeart/2005/8/layout/chevron2"/>
    <dgm:cxn modelId="{641706FC-E22D-4C2A-9749-49F2562409AC}" type="presParOf" srcId="{575247DA-D3D7-433B-BAEA-8355CA3FEBE5}" destId="{C3410377-CDF0-4F88-9773-E85DC892949E}" srcOrd="0" destOrd="0" presId="urn:microsoft.com/office/officeart/2005/8/layout/chevron2"/>
    <dgm:cxn modelId="{18612C41-8B40-424E-AE68-FB12BED50060}" type="presParOf" srcId="{575247DA-D3D7-433B-BAEA-8355CA3FEBE5}" destId="{F2680A21-8EDB-4479-B957-B1B9AF856964}" srcOrd="1" destOrd="0" presId="urn:microsoft.com/office/officeart/2005/8/layout/chevron2"/>
    <dgm:cxn modelId="{53D60543-50D6-493E-8F70-08CE211D1C45}" type="presParOf" srcId="{DA3B894A-D94E-49D4-81BC-3FAB5D6CD2B5}" destId="{90CFB6F4-0A7F-4BC4-B14F-E0C58677BE51}" srcOrd="1" destOrd="0" presId="urn:microsoft.com/office/officeart/2005/8/layout/chevron2"/>
    <dgm:cxn modelId="{E649CF4C-6D52-47FF-949F-5B199523DD89}" type="presParOf" srcId="{DA3B894A-D94E-49D4-81BC-3FAB5D6CD2B5}" destId="{2C8B0A20-A002-4E57-A509-3F88444B3A6B}" srcOrd="2" destOrd="0" presId="urn:microsoft.com/office/officeart/2005/8/layout/chevron2"/>
    <dgm:cxn modelId="{823E4958-0901-4845-97E5-595CDD2785BD}" type="presParOf" srcId="{2C8B0A20-A002-4E57-A509-3F88444B3A6B}" destId="{63682707-E020-4D25-AE5E-9012465E290B}" srcOrd="0" destOrd="0" presId="urn:microsoft.com/office/officeart/2005/8/layout/chevron2"/>
    <dgm:cxn modelId="{C0917D18-C399-456D-B2A9-553820595AC5}" type="presParOf" srcId="{2C8B0A20-A002-4E57-A509-3F88444B3A6B}" destId="{4F9F95B8-D4FC-4C4A-93F0-87F838DE223D}" srcOrd="1" destOrd="0" presId="urn:microsoft.com/office/officeart/2005/8/layout/chevron2"/>
    <dgm:cxn modelId="{0D5026E8-E549-49BB-A289-848531EA8B85}" type="presParOf" srcId="{DA3B894A-D94E-49D4-81BC-3FAB5D6CD2B5}" destId="{7A54E5BD-043A-4F24-9F6D-A711520AD19C}" srcOrd="3" destOrd="0" presId="urn:microsoft.com/office/officeart/2005/8/layout/chevron2"/>
    <dgm:cxn modelId="{3FFAF9D9-9673-4666-80C2-4345102DFAC4}" type="presParOf" srcId="{DA3B894A-D94E-49D4-81BC-3FAB5D6CD2B5}" destId="{641B5912-7BC3-47BB-A186-AA805C1DDE0D}" srcOrd="4" destOrd="0" presId="urn:microsoft.com/office/officeart/2005/8/layout/chevron2"/>
    <dgm:cxn modelId="{0729CD64-F603-46F5-94E9-6F39E3CE69C3}" type="presParOf" srcId="{641B5912-7BC3-47BB-A186-AA805C1DDE0D}" destId="{C071B501-6A9F-4172-8BC2-7F2733B1B0D7}" srcOrd="0" destOrd="0" presId="urn:microsoft.com/office/officeart/2005/8/layout/chevron2"/>
    <dgm:cxn modelId="{C24F97F6-A96B-4CC9-A222-DC494F0045BA}" type="presParOf" srcId="{641B5912-7BC3-47BB-A186-AA805C1DDE0D}" destId="{40693E8F-A974-4F65-8410-C1D172BA52FA}" srcOrd="1" destOrd="0" presId="urn:microsoft.com/office/officeart/2005/8/layout/chevron2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0D927E5-5C1B-4149-AB73-382A3689F3EC}" type="doc">
      <dgm:prSet loTypeId="urn:microsoft.com/office/officeart/2005/8/layout/chevron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0B099035-EC80-46A2-BBAF-CDF88C8EA738}">
      <dgm:prSet phldrT="[Текст]"/>
      <dgm:spPr/>
      <dgm:t>
        <a:bodyPr/>
        <a:lstStyle/>
        <a:p>
          <a:endParaRPr lang="ru-RU" dirty="0"/>
        </a:p>
      </dgm:t>
    </dgm:pt>
    <dgm:pt modelId="{C84D10C1-5FFB-429D-A1E5-843E163D01BF}" type="parTrans" cxnId="{82F2E90E-2480-4367-9777-9AB604316A05}">
      <dgm:prSet/>
      <dgm:spPr/>
      <dgm:t>
        <a:bodyPr/>
        <a:lstStyle/>
        <a:p>
          <a:endParaRPr lang="ru-RU"/>
        </a:p>
      </dgm:t>
    </dgm:pt>
    <dgm:pt modelId="{7D75B716-81DB-4932-8317-FFF32D3640AF}" type="sibTrans" cxnId="{82F2E90E-2480-4367-9777-9AB604316A05}">
      <dgm:prSet/>
      <dgm:spPr/>
      <dgm:t>
        <a:bodyPr/>
        <a:lstStyle/>
        <a:p>
          <a:endParaRPr lang="ru-RU"/>
        </a:p>
      </dgm:t>
    </dgm:pt>
    <dgm:pt modelId="{B470F608-C30C-46E5-973C-0C538E0F3F7B}">
      <dgm:prSet phldrT="[Текст]" custT="1"/>
      <dgm:spPr/>
      <dgm:t>
        <a:bodyPr/>
        <a:lstStyle/>
        <a:p>
          <a:r>
            <a:rPr lang="ru-RU" sz="2500" b="1" i="1" spc="50" baseline="0" dirty="0" smtClean="0">
              <a:ln w="11430"/>
              <a:solidFill>
                <a:schemeClr val="accent6">
                  <a:lumMod val="50000"/>
                </a:schemeClr>
              </a:solidFill>
            </a:rPr>
            <a:t>тематические семинары</a:t>
          </a:r>
          <a:endParaRPr lang="ru-RU" sz="2500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4433E1CA-66BD-4009-8214-8A30C1FC83A3}" type="parTrans" cxnId="{EA9F4F26-BE3C-41AA-B574-695FB5281887}">
      <dgm:prSet/>
      <dgm:spPr/>
      <dgm:t>
        <a:bodyPr/>
        <a:lstStyle/>
        <a:p>
          <a:endParaRPr lang="ru-RU"/>
        </a:p>
      </dgm:t>
    </dgm:pt>
    <dgm:pt modelId="{117A6257-1BD7-4EAD-A6E6-171616DD397C}" type="sibTrans" cxnId="{EA9F4F26-BE3C-41AA-B574-695FB5281887}">
      <dgm:prSet/>
      <dgm:spPr/>
      <dgm:t>
        <a:bodyPr/>
        <a:lstStyle/>
        <a:p>
          <a:endParaRPr lang="ru-RU"/>
        </a:p>
      </dgm:t>
    </dgm:pt>
    <dgm:pt modelId="{89E2058B-D450-48B5-9489-B9F065A0196B}">
      <dgm:prSet phldrT="[Текст]"/>
      <dgm:spPr/>
      <dgm:t>
        <a:bodyPr/>
        <a:lstStyle/>
        <a:p>
          <a:endParaRPr lang="ru-RU" dirty="0"/>
        </a:p>
      </dgm:t>
    </dgm:pt>
    <dgm:pt modelId="{B2F032FA-8D3D-4464-92B9-35C9B4A731F9}" type="parTrans" cxnId="{A93927F1-8C0D-4CA9-885F-5CD837D63E81}">
      <dgm:prSet/>
      <dgm:spPr/>
      <dgm:t>
        <a:bodyPr/>
        <a:lstStyle/>
        <a:p>
          <a:endParaRPr lang="ru-RU"/>
        </a:p>
      </dgm:t>
    </dgm:pt>
    <dgm:pt modelId="{5012D72A-AA5C-47FB-BA3E-F75881C1D10D}" type="sibTrans" cxnId="{A93927F1-8C0D-4CA9-885F-5CD837D63E81}">
      <dgm:prSet/>
      <dgm:spPr/>
      <dgm:t>
        <a:bodyPr/>
        <a:lstStyle/>
        <a:p>
          <a:endParaRPr lang="ru-RU"/>
        </a:p>
      </dgm:t>
    </dgm:pt>
    <dgm:pt modelId="{8A39ED22-8709-47F8-8802-2D6371395FAD}">
      <dgm:prSet phldrT="[Текст]" custT="1"/>
      <dgm:spPr/>
      <dgm:t>
        <a:bodyPr/>
        <a:lstStyle/>
        <a:p>
          <a:r>
            <a:rPr lang="ru-RU" sz="2500" b="1" i="1" baseline="0" dirty="0" smtClean="0">
              <a:solidFill>
                <a:schemeClr val="accent6">
                  <a:lumMod val="50000"/>
                </a:schemeClr>
              </a:solidFill>
            </a:rPr>
            <a:t>работа в паре</a:t>
          </a:r>
          <a:endParaRPr lang="ru-RU" sz="2500" b="1" i="1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8E526D73-1756-411F-976C-54B00DCCE99C}" type="parTrans" cxnId="{2B0FF025-70C2-403E-B673-360DD1FACDC7}">
      <dgm:prSet/>
      <dgm:spPr/>
      <dgm:t>
        <a:bodyPr/>
        <a:lstStyle/>
        <a:p>
          <a:endParaRPr lang="ru-RU"/>
        </a:p>
      </dgm:t>
    </dgm:pt>
    <dgm:pt modelId="{3ECB9293-60F3-41E1-BB39-59AC2F0D8538}" type="sibTrans" cxnId="{2B0FF025-70C2-403E-B673-360DD1FACDC7}">
      <dgm:prSet/>
      <dgm:spPr/>
      <dgm:t>
        <a:bodyPr/>
        <a:lstStyle/>
        <a:p>
          <a:endParaRPr lang="ru-RU"/>
        </a:p>
      </dgm:t>
    </dgm:pt>
    <dgm:pt modelId="{74F5B7BC-AD8B-4644-ABC1-809C24E5E6AB}">
      <dgm:prSet phldrT="[Текст]"/>
      <dgm:spPr/>
      <dgm:t>
        <a:bodyPr/>
        <a:lstStyle/>
        <a:p>
          <a:endParaRPr lang="ru-RU" dirty="0"/>
        </a:p>
      </dgm:t>
    </dgm:pt>
    <dgm:pt modelId="{29C2469C-61FE-4198-9E99-3AED4DC57490}" type="parTrans" cxnId="{CBD95BC4-E97E-4D85-85AE-A6D02F1D7CEC}">
      <dgm:prSet/>
      <dgm:spPr/>
      <dgm:t>
        <a:bodyPr/>
        <a:lstStyle/>
        <a:p>
          <a:endParaRPr lang="ru-RU"/>
        </a:p>
      </dgm:t>
    </dgm:pt>
    <dgm:pt modelId="{82EE1388-C33D-462A-A87E-2F10114F6CBB}" type="sibTrans" cxnId="{CBD95BC4-E97E-4D85-85AE-A6D02F1D7CEC}">
      <dgm:prSet/>
      <dgm:spPr/>
      <dgm:t>
        <a:bodyPr/>
        <a:lstStyle/>
        <a:p>
          <a:endParaRPr lang="ru-RU"/>
        </a:p>
      </dgm:t>
    </dgm:pt>
    <dgm:pt modelId="{F873EF82-154A-4BDA-ADAC-13BCACF7EE04}">
      <dgm:prSet custT="1"/>
      <dgm:spPr/>
      <dgm:t>
        <a:bodyPr/>
        <a:lstStyle/>
        <a:p>
          <a:r>
            <a:rPr lang="ru-RU" sz="2500" b="1" i="1" spc="50" baseline="0" dirty="0" smtClean="0">
              <a:ln w="11430"/>
              <a:solidFill>
                <a:schemeClr val="accent6">
                  <a:lumMod val="50000"/>
                </a:schemeClr>
              </a:solidFill>
            </a:rPr>
            <a:t>Фестиваль интерактивных уроков</a:t>
          </a:r>
          <a:endParaRPr lang="ru-RU" sz="2500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B41657DC-4036-45B1-8815-D3DF726383E2}" type="parTrans" cxnId="{18170310-6911-4F18-B5E9-02F1F4F7926F}">
      <dgm:prSet/>
      <dgm:spPr/>
      <dgm:t>
        <a:bodyPr/>
        <a:lstStyle/>
        <a:p>
          <a:endParaRPr lang="ru-RU"/>
        </a:p>
      </dgm:t>
    </dgm:pt>
    <dgm:pt modelId="{5CA34788-33D1-4A83-88FC-6AEBD72BF0BC}" type="sibTrans" cxnId="{18170310-6911-4F18-B5E9-02F1F4F7926F}">
      <dgm:prSet/>
      <dgm:spPr/>
      <dgm:t>
        <a:bodyPr/>
        <a:lstStyle/>
        <a:p>
          <a:endParaRPr lang="ru-RU"/>
        </a:p>
      </dgm:t>
    </dgm:pt>
    <dgm:pt modelId="{DA3B894A-D94E-49D4-81BC-3FAB5D6CD2B5}" type="pres">
      <dgm:prSet presAssocID="{20D927E5-5C1B-4149-AB73-382A3689F3E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247DA-D3D7-433B-BAEA-8355CA3FEBE5}" type="pres">
      <dgm:prSet presAssocID="{0B099035-EC80-46A2-BBAF-CDF88C8EA738}" presName="composite" presStyleCnt="0"/>
      <dgm:spPr/>
    </dgm:pt>
    <dgm:pt modelId="{C3410377-CDF0-4F88-9773-E85DC892949E}" type="pres">
      <dgm:prSet presAssocID="{0B099035-EC80-46A2-BBAF-CDF88C8EA738}" presName="parentText" presStyleLbl="alignNode1" presStyleIdx="0" presStyleCnt="3" custLinFactNeighborX="-10502" custLinFactNeighborY="-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80A21-8EDB-4479-B957-B1B9AF856964}" type="pres">
      <dgm:prSet presAssocID="{0B099035-EC80-46A2-BBAF-CDF88C8EA738}" presName="descendantText" presStyleLbl="alignAcc1" presStyleIdx="0" presStyleCnt="3" custScaleX="100415" custLinFactNeighborX="665" custLinFactNeighborY="-11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FB6F4-0A7F-4BC4-B14F-E0C58677BE51}" type="pres">
      <dgm:prSet presAssocID="{7D75B716-81DB-4932-8317-FFF32D3640AF}" presName="sp" presStyleCnt="0"/>
      <dgm:spPr/>
    </dgm:pt>
    <dgm:pt modelId="{2C8B0A20-A002-4E57-A509-3F88444B3A6B}" type="pres">
      <dgm:prSet presAssocID="{89E2058B-D450-48B5-9489-B9F065A0196B}" presName="composite" presStyleCnt="0"/>
      <dgm:spPr/>
    </dgm:pt>
    <dgm:pt modelId="{63682707-E020-4D25-AE5E-9012465E290B}" type="pres">
      <dgm:prSet presAssocID="{89E2058B-D450-48B5-9489-B9F065A0196B}" presName="parentText" presStyleLbl="alignNode1" presStyleIdx="1" presStyleCnt="3" custLinFactNeighborX="0" custLinFactNeighborY="-51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F95B8-D4FC-4C4A-93F0-87F838DE223D}" type="pres">
      <dgm:prSet presAssocID="{89E2058B-D450-48B5-9489-B9F065A0196B}" presName="descendantText" presStyleLbl="alignAcc1" presStyleIdx="1" presStyleCnt="3" custScaleX="100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E5BD-043A-4F24-9F6D-A711520AD19C}" type="pres">
      <dgm:prSet presAssocID="{5012D72A-AA5C-47FB-BA3E-F75881C1D10D}" presName="sp" presStyleCnt="0"/>
      <dgm:spPr/>
    </dgm:pt>
    <dgm:pt modelId="{641B5912-7BC3-47BB-A186-AA805C1DDE0D}" type="pres">
      <dgm:prSet presAssocID="{74F5B7BC-AD8B-4644-ABC1-809C24E5E6AB}" presName="composite" presStyleCnt="0"/>
      <dgm:spPr/>
    </dgm:pt>
    <dgm:pt modelId="{C071B501-6A9F-4172-8BC2-7F2733B1B0D7}" type="pres">
      <dgm:prSet presAssocID="{74F5B7BC-AD8B-4644-ABC1-809C24E5E6AB}" presName="parentText" presStyleLbl="alignNode1" presStyleIdx="2" presStyleCnt="3" custLinFactNeighborX="0" custLinFactNeighborY="-101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93E8F-A974-4F65-8410-C1D172BA52FA}" type="pres">
      <dgm:prSet presAssocID="{74F5B7BC-AD8B-4644-ABC1-809C24E5E6AB}" presName="descendantText" presStyleLbl="alignAcc1" presStyleIdx="2" presStyleCnt="3" custLinFactNeighborX="-542" custLinFactNeighborY="2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2D06618-504E-4D54-AAC9-5ADF215B39F4}" type="presOf" srcId="{F873EF82-154A-4BDA-ADAC-13BCACF7EE04}" destId="{40693E8F-A974-4F65-8410-C1D172BA52FA}" srcOrd="0" destOrd="0" presId="urn:microsoft.com/office/officeart/2005/8/layout/chevron2"/>
    <dgm:cxn modelId="{18170310-6911-4F18-B5E9-02F1F4F7926F}" srcId="{74F5B7BC-AD8B-4644-ABC1-809C24E5E6AB}" destId="{F873EF82-154A-4BDA-ADAC-13BCACF7EE04}" srcOrd="0" destOrd="0" parTransId="{B41657DC-4036-45B1-8815-D3DF726383E2}" sibTransId="{5CA34788-33D1-4A83-88FC-6AEBD72BF0BC}"/>
    <dgm:cxn modelId="{2B0FF025-70C2-403E-B673-360DD1FACDC7}" srcId="{89E2058B-D450-48B5-9489-B9F065A0196B}" destId="{8A39ED22-8709-47F8-8802-2D6371395FAD}" srcOrd="0" destOrd="0" parTransId="{8E526D73-1756-411F-976C-54B00DCCE99C}" sibTransId="{3ECB9293-60F3-41E1-BB39-59AC2F0D8538}"/>
    <dgm:cxn modelId="{A93927F1-8C0D-4CA9-885F-5CD837D63E81}" srcId="{20D927E5-5C1B-4149-AB73-382A3689F3EC}" destId="{89E2058B-D450-48B5-9489-B9F065A0196B}" srcOrd="1" destOrd="0" parTransId="{B2F032FA-8D3D-4464-92B9-35C9B4A731F9}" sibTransId="{5012D72A-AA5C-47FB-BA3E-F75881C1D10D}"/>
    <dgm:cxn modelId="{CC491D95-DC7C-4068-ABAE-5262FEB8D9AC}" type="presOf" srcId="{0B099035-EC80-46A2-BBAF-CDF88C8EA738}" destId="{C3410377-CDF0-4F88-9773-E85DC892949E}" srcOrd="0" destOrd="0" presId="urn:microsoft.com/office/officeart/2005/8/layout/chevron2"/>
    <dgm:cxn modelId="{82F2E90E-2480-4367-9777-9AB604316A05}" srcId="{20D927E5-5C1B-4149-AB73-382A3689F3EC}" destId="{0B099035-EC80-46A2-BBAF-CDF88C8EA738}" srcOrd="0" destOrd="0" parTransId="{C84D10C1-5FFB-429D-A1E5-843E163D01BF}" sibTransId="{7D75B716-81DB-4932-8317-FFF32D3640AF}"/>
    <dgm:cxn modelId="{EF3300E1-6579-4E18-904F-2AE73051AE8A}" type="presOf" srcId="{89E2058B-D450-48B5-9489-B9F065A0196B}" destId="{63682707-E020-4D25-AE5E-9012465E290B}" srcOrd="0" destOrd="0" presId="urn:microsoft.com/office/officeart/2005/8/layout/chevron2"/>
    <dgm:cxn modelId="{8D5C87EC-E5F8-4C06-BF69-83D61A495102}" type="presOf" srcId="{74F5B7BC-AD8B-4644-ABC1-809C24E5E6AB}" destId="{C071B501-6A9F-4172-8BC2-7F2733B1B0D7}" srcOrd="0" destOrd="0" presId="urn:microsoft.com/office/officeart/2005/8/layout/chevron2"/>
    <dgm:cxn modelId="{CBD95BC4-E97E-4D85-85AE-A6D02F1D7CEC}" srcId="{20D927E5-5C1B-4149-AB73-382A3689F3EC}" destId="{74F5B7BC-AD8B-4644-ABC1-809C24E5E6AB}" srcOrd="2" destOrd="0" parTransId="{29C2469C-61FE-4198-9E99-3AED4DC57490}" sibTransId="{82EE1388-C33D-462A-A87E-2F10114F6CBB}"/>
    <dgm:cxn modelId="{2B77B52E-A828-4491-B4CF-E71E61461EA8}" type="presOf" srcId="{B470F608-C30C-46E5-973C-0C538E0F3F7B}" destId="{F2680A21-8EDB-4479-B957-B1B9AF856964}" srcOrd="0" destOrd="0" presId="urn:microsoft.com/office/officeart/2005/8/layout/chevron2"/>
    <dgm:cxn modelId="{77E78227-A3A2-42AA-ACE0-3773C41E64C0}" type="presOf" srcId="{20D927E5-5C1B-4149-AB73-382A3689F3EC}" destId="{DA3B894A-D94E-49D4-81BC-3FAB5D6CD2B5}" srcOrd="0" destOrd="0" presId="urn:microsoft.com/office/officeart/2005/8/layout/chevron2"/>
    <dgm:cxn modelId="{EA9F4F26-BE3C-41AA-B574-695FB5281887}" srcId="{0B099035-EC80-46A2-BBAF-CDF88C8EA738}" destId="{B470F608-C30C-46E5-973C-0C538E0F3F7B}" srcOrd="0" destOrd="0" parTransId="{4433E1CA-66BD-4009-8214-8A30C1FC83A3}" sibTransId="{117A6257-1BD7-4EAD-A6E6-171616DD397C}"/>
    <dgm:cxn modelId="{C04A04E7-B92C-41DF-A637-D1F37636F845}" type="presOf" srcId="{8A39ED22-8709-47F8-8802-2D6371395FAD}" destId="{4F9F95B8-D4FC-4C4A-93F0-87F838DE223D}" srcOrd="0" destOrd="0" presId="urn:microsoft.com/office/officeart/2005/8/layout/chevron2"/>
    <dgm:cxn modelId="{838C8AD0-52FD-4916-B385-FB9F74124DB2}" type="presParOf" srcId="{DA3B894A-D94E-49D4-81BC-3FAB5D6CD2B5}" destId="{575247DA-D3D7-433B-BAEA-8355CA3FEBE5}" srcOrd="0" destOrd="0" presId="urn:microsoft.com/office/officeart/2005/8/layout/chevron2"/>
    <dgm:cxn modelId="{93E18857-8349-48A7-8FB8-2AEE5F6C1887}" type="presParOf" srcId="{575247DA-D3D7-433B-BAEA-8355CA3FEBE5}" destId="{C3410377-CDF0-4F88-9773-E85DC892949E}" srcOrd="0" destOrd="0" presId="urn:microsoft.com/office/officeart/2005/8/layout/chevron2"/>
    <dgm:cxn modelId="{7E21CCA3-DCF7-43EC-AA50-89EE99444CAF}" type="presParOf" srcId="{575247DA-D3D7-433B-BAEA-8355CA3FEBE5}" destId="{F2680A21-8EDB-4479-B957-B1B9AF856964}" srcOrd="1" destOrd="0" presId="urn:microsoft.com/office/officeart/2005/8/layout/chevron2"/>
    <dgm:cxn modelId="{C2094E2B-B0C7-4534-8700-D58DC9E366FB}" type="presParOf" srcId="{DA3B894A-D94E-49D4-81BC-3FAB5D6CD2B5}" destId="{90CFB6F4-0A7F-4BC4-B14F-E0C58677BE51}" srcOrd="1" destOrd="0" presId="urn:microsoft.com/office/officeart/2005/8/layout/chevron2"/>
    <dgm:cxn modelId="{D55FDAD3-D593-484D-9A52-E78429C6CCE1}" type="presParOf" srcId="{DA3B894A-D94E-49D4-81BC-3FAB5D6CD2B5}" destId="{2C8B0A20-A002-4E57-A509-3F88444B3A6B}" srcOrd="2" destOrd="0" presId="urn:microsoft.com/office/officeart/2005/8/layout/chevron2"/>
    <dgm:cxn modelId="{5D0C1850-2B85-43B2-9BEE-1960C8E45CCB}" type="presParOf" srcId="{2C8B0A20-A002-4E57-A509-3F88444B3A6B}" destId="{63682707-E020-4D25-AE5E-9012465E290B}" srcOrd="0" destOrd="0" presId="urn:microsoft.com/office/officeart/2005/8/layout/chevron2"/>
    <dgm:cxn modelId="{DF7CA6E3-4787-4BF8-BCBB-1DF80729B333}" type="presParOf" srcId="{2C8B0A20-A002-4E57-A509-3F88444B3A6B}" destId="{4F9F95B8-D4FC-4C4A-93F0-87F838DE223D}" srcOrd="1" destOrd="0" presId="urn:microsoft.com/office/officeart/2005/8/layout/chevron2"/>
    <dgm:cxn modelId="{763324CD-F13F-46E4-94C4-043DE4835B31}" type="presParOf" srcId="{DA3B894A-D94E-49D4-81BC-3FAB5D6CD2B5}" destId="{7A54E5BD-043A-4F24-9F6D-A711520AD19C}" srcOrd="3" destOrd="0" presId="urn:microsoft.com/office/officeart/2005/8/layout/chevron2"/>
    <dgm:cxn modelId="{C92216BE-6A59-4687-82A7-8ED4FE0EDC10}" type="presParOf" srcId="{DA3B894A-D94E-49D4-81BC-3FAB5D6CD2B5}" destId="{641B5912-7BC3-47BB-A186-AA805C1DDE0D}" srcOrd="4" destOrd="0" presId="urn:microsoft.com/office/officeart/2005/8/layout/chevron2"/>
    <dgm:cxn modelId="{D610EFD1-2CD6-4BBE-B146-8E6215176A75}" type="presParOf" srcId="{641B5912-7BC3-47BB-A186-AA805C1DDE0D}" destId="{C071B501-6A9F-4172-8BC2-7F2733B1B0D7}" srcOrd="0" destOrd="0" presId="urn:microsoft.com/office/officeart/2005/8/layout/chevron2"/>
    <dgm:cxn modelId="{CAFE3A3A-A75F-4091-B84C-312232000776}" type="presParOf" srcId="{641B5912-7BC3-47BB-A186-AA805C1DDE0D}" destId="{40693E8F-A974-4F65-8410-C1D172BA52FA}" srcOrd="1" destOrd="0" presId="urn:microsoft.com/office/officeart/2005/8/layout/chevron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D927E5-5C1B-4149-AB73-382A3689F3EC}" type="doc">
      <dgm:prSet loTypeId="urn:microsoft.com/office/officeart/2005/8/layout/chevron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0B099035-EC80-46A2-BBAF-CDF88C8EA738}">
      <dgm:prSet phldrT="[Текст]"/>
      <dgm:spPr/>
      <dgm:t>
        <a:bodyPr/>
        <a:lstStyle/>
        <a:p>
          <a:endParaRPr lang="ru-RU" dirty="0"/>
        </a:p>
      </dgm:t>
    </dgm:pt>
    <dgm:pt modelId="{C84D10C1-5FFB-429D-A1E5-843E163D01BF}" type="parTrans" cxnId="{82F2E90E-2480-4367-9777-9AB604316A05}">
      <dgm:prSet/>
      <dgm:spPr/>
      <dgm:t>
        <a:bodyPr/>
        <a:lstStyle/>
        <a:p>
          <a:endParaRPr lang="ru-RU"/>
        </a:p>
      </dgm:t>
    </dgm:pt>
    <dgm:pt modelId="{7D75B716-81DB-4932-8317-FFF32D3640AF}" type="sibTrans" cxnId="{82F2E90E-2480-4367-9777-9AB604316A05}">
      <dgm:prSet/>
      <dgm:spPr/>
      <dgm:t>
        <a:bodyPr/>
        <a:lstStyle/>
        <a:p>
          <a:endParaRPr lang="ru-RU"/>
        </a:p>
      </dgm:t>
    </dgm:pt>
    <dgm:pt modelId="{B470F608-C30C-46E5-973C-0C538E0F3F7B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MT"/>
              <a:cs typeface="Times New Roman" pitchFamily="18" charset="0"/>
            </a:rPr>
            <a:t>Участие в семинарах различного уровня по применению ИКТ в учебной практике</a:t>
          </a:r>
          <a:r>
            <a:rPr lang="ru-RU" sz="24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-BoldMT"/>
              <a:cs typeface="Times New Roman" pitchFamily="18" charset="0"/>
            </a:rPr>
            <a:t>.</a:t>
          </a:r>
          <a:endParaRPr lang="ru-RU" sz="2400" b="1" i="1" dirty="0">
            <a:solidFill>
              <a:schemeClr val="accent6">
                <a:lumMod val="50000"/>
              </a:schemeClr>
            </a:solidFill>
          </a:endParaRPr>
        </a:p>
      </dgm:t>
    </dgm:pt>
    <dgm:pt modelId="{4433E1CA-66BD-4009-8214-8A30C1FC83A3}" type="parTrans" cxnId="{EA9F4F26-BE3C-41AA-B574-695FB5281887}">
      <dgm:prSet/>
      <dgm:spPr/>
      <dgm:t>
        <a:bodyPr/>
        <a:lstStyle/>
        <a:p>
          <a:endParaRPr lang="ru-RU"/>
        </a:p>
      </dgm:t>
    </dgm:pt>
    <dgm:pt modelId="{117A6257-1BD7-4EAD-A6E6-171616DD397C}" type="sibTrans" cxnId="{EA9F4F26-BE3C-41AA-B574-695FB5281887}">
      <dgm:prSet/>
      <dgm:spPr/>
      <dgm:t>
        <a:bodyPr/>
        <a:lstStyle/>
        <a:p>
          <a:endParaRPr lang="ru-RU"/>
        </a:p>
      </dgm:t>
    </dgm:pt>
    <dgm:pt modelId="{89E2058B-D450-48B5-9489-B9F065A0196B}">
      <dgm:prSet phldrT="[Текст]"/>
      <dgm:spPr/>
      <dgm:t>
        <a:bodyPr/>
        <a:lstStyle/>
        <a:p>
          <a:endParaRPr lang="ru-RU" dirty="0"/>
        </a:p>
      </dgm:t>
    </dgm:pt>
    <dgm:pt modelId="{B2F032FA-8D3D-4464-92B9-35C9B4A731F9}" type="parTrans" cxnId="{A93927F1-8C0D-4CA9-885F-5CD837D63E81}">
      <dgm:prSet/>
      <dgm:spPr/>
      <dgm:t>
        <a:bodyPr/>
        <a:lstStyle/>
        <a:p>
          <a:endParaRPr lang="ru-RU"/>
        </a:p>
      </dgm:t>
    </dgm:pt>
    <dgm:pt modelId="{5012D72A-AA5C-47FB-BA3E-F75881C1D10D}" type="sibTrans" cxnId="{A93927F1-8C0D-4CA9-885F-5CD837D63E81}">
      <dgm:prSet/>
      <dgm:spPr/>
      <dgm:t>
        <a:bodyPr/>
        <a:lstStyle/>
        <a:p>
          <a:endParaRPr lang="ru-RU"/>
        </a:p>
      </dgm:t>
    </dgm:pt>
    <dgm:pt modelId="{8A39ED22-8709-47F8-8802-2D6371395FAD}">
      <dgm:prSet phldrT="[Текст]"/>
      <dgm:spPr/>
      <dgm:t>
        <a:bodyPr/>
        <a:lstStyle/>
        <a:p>
          <a:r>
            <a:rPr lang="ru-RU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MT"/>
              <a:cs typeface="Times New Roman" pitchFamily="18" charset="0"/>
            </a:rPr>
            <a:t>Участие в профессиональных конкурсах,  педсоветах</a:t>
          </a:r>
          <a:r>
            <a:rPr lang="ru-RU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-BoldMT"/>
              <a:cs typeface="Times New Roman" pitchFamily="18" charset="0"/>
            </a:rPr>
            <a:t>.</a:t>
          </a:r>
          <a:endParaRPr lang="ru-RU" b="1" i="1" dirty="0">
            <a:solidFill>
              <a:schemeClr val="accent6">
                <a:lumMod val="50000"/>
              </a:schemeClr>
            </a:solidFill>
          </a:endParaRPr>
        </a:p>
      </dgm:t>
    </dgm:pt>
    <dgm:pt modelId="{8E526D73-1756-411F-976C-54B00DCCE99C}" type="parTrans" cxnId="{2B0FF025-70C2-403E-B673-360DD1FACDC7}">
      <dgm:prSet/>
      <dgm:spPr/>
      <dgm:t>
        <a:bodyPr/>
        <a:lstStyle/>
        <a:p>
          <a:endParaRPr lang="ru-RU"/>
        </a:p>
      </dgm:t>
    </dgm:pt>
    <dgm:pt modelId="{3ECB9293-60F3-41E1-BB39-59AC2F0D8538}" type="sibTrans" cxnId="{2B0FF025-70C2-403E-B673-360DD1FACDC7}">
      <dgm:prSet/>
      <dgm:spPr/>
      <dgm:t>
        <a:bodyPr/>
        <a:lstStyle/>
        <a:p>
          <a:endParaRPr lang="ru-RU"/>
        </a:p>
      </dgm:t>
    </dgm:pt>
    <dgm:pt modelId="{74F5B7BC-AD8B-4644-ABC1-809C24E5E6AB}">
      <dgm:prSet phldrT="[Текст]"/>
      <dgm:spPr/>
      <dgm:t>
        <a:bodyPr/>
        <a:lstStyle/>
        <a:p>
          <a:endParaRPr lang="ru-RU" dirty="0"/>
        </a:p>
      </dgm:t>
    </dgm:pt>
    <dgm:pt modelId="{29C2469C-61FE-4198-9E99-3AED4DC57490}" type="parTrans" cxnId="{CBD95BC4-E97E-4D85-85AE-A6D02F1D7CEC}">
      <dgm:prSet/>
      <dgm:spPr/>
      <dgm:t>
        <a:bodyPr/>
        <a:lstStyle/>
        <a:p>
          <a:endParaRPr lang="ru-RU"/>
        </a:p>
      </dgm:t>
    </dgm:pt>
    <dgm:pt modelId="{82EE1388-C33D-462A-A87E-2F10114F6CBB}" type="sibTrans" cxnId="{CBD95BC4-E97E-4D85-85AE-A6D02F1D7CEC}">
      <dgm:prSet/>
      <dgm:spPr/>
      <dgm:t>
        <a:bodyPr/>
        <a:lstStyle/>
        <a:p>
          <a:endParaRPr lang="ru-RU"/>
        </a:p>
      </dgm:t>
    </dgm:pt>
    <dgm:pt modelId="{08FBB2D0-B336-459A-9298-9739E24F2138}">
      <dgm:prSet phldrT="[Текст]"/>
      <dgm:spPr/>
      <dgm:t>
        <a:bodyPr/>
        <a:lstStyle/>
        <a:p>
          <a:r>
            <a:rPr lang="ru-RU" b="1" i="1" spc="50" dirty="0" smtClean="0">
              <a:ln w="11430"/>
            </a:rPr>
            <a:t>работа в паре</a:t>
          </a:r>
          <a:endParaRPr lang="ru-RU" dirty="0"/>
        </a:p>
      </dgm:t>
    </dgm:pt>
    <dgm:pt modelId="{2CBE4A99-73E9-4765-A70A-1C9A7B3358B0}" type="parTrans" cxnId="{9F5D441D-EAB9-44CC-9FDE-1EBD0D7280F9}">
      <dgm:prSet/>
      <dgm:spPr/>
      <dgm:t>
        <a:bodyPr/>
        <a:lstStyle/>
        <a:p>
          <a:endParaRPr lang="ru-RU"/>
        </a:p>
      </dgm:t>
    </dgm:pt>
    <dgm:pt modelId="{BC09AA63-E448-42D9-A64F-9A4AE9E57429}" type="sibTrans" cxnId="{9F5D441D-EAB9-44CC-9FDE-1EBD0D7280F9}">
      <dgm:prSet/>
      <dgm:spPr/>
      <dgm:t>
        <a:bodyPr/>
        <a:lstStyle/>
        <a:p>
          <a:endParaRPr lang="ru-RU"/>
        </a:p>
      </dgm:t>
    </dgm:pt>
    <dgm:pt modelId="{DA3B894A-D94E-49D4-81BC-3FAB5D6CD2B5}" type="pres">
      <dgm:prSet presAssocID="{20D927E5-5C1B-4149-AB73-382A3689F3E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247DA-D3D7-433B-BAEA-8355CA3FEBE5}" type="pres">
      <dgm:prSet presAssocID="{0B099035-EC80-46A2-BBAF-CDF88C8EA738}" presName="composite" presStyleCnt="0"/>
      <dgm:spPr/>
    </dgm:pt>
    <dgm:pt modelId="{C3410377-CDF0-4F88-9773-E85DC892949E}" type="pres">
      <dgm:prSet presAssocID="{0B099035-EC80-46A2-BBAF-CDF88C8EA73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80A21-8EDB-4479-B957-B1B9AF856964}" type="pres">
      <dgm:prSet presAssocID="{0B099035-EC80-46A2-BBAF-CDF88C8EA73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FB6F4-0A7F-4BC4-B14F-E0C58677BE51}" type="pres">
      <dgm:prSet presAssocID="{7D75B716-81DB-4932-8317-FFF32D3640AF}" presName="sp" presStyleCnt="0"/>
      <dgm:spPr/>
    </dgm:pt>
    <dgm:pt modelId="{2C8B0A20-A002-4E57-A509-3F88444B3A6B}" type="pres">
      <dgm:prSet presAssocID="{89E2058B-D450-48B5-9489-B9F065A0196B}" presName="composite" presStyleCnt="0"/>
      <dgm:spPr/>
    </dgm:pt>
    <dgm:pt modelId="{63682707-E020-4D25-AE5E-9012465E290B}" type="pres">
      <dgm:prSet presAssocID="{89E2058B-D450-48B5-9489-B9F065A0196B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F95B8-D4FC-4C4A-93F0-87F838DE223D}" type="pres">
      <dgm:prSet presAssocID="{89E2058B-D450-48B5-9489-B9F065A0196B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E5BD-043A-4F24-9F6D-A711520AD19C}" type="pres">
      <dgm:prSet presAssocID="{5012D72A-AA5C-47FB-BA3E-F75881C1D10D}" presName="sp" presStyleCnt="0"/>
      <dgm:spPr/>
    </dgm:pt>
    <dgm:pt modelId="{641B5912-7BC3-47BB-A186-AA805C1DDE0D}" type="pres">
      <dgm:prSet presAssocID="{74F5B7BC-AD8B-4644-ABC1-809C24E5E6AB}" presName="composite" presStyleCnt="0"/>
      <dgm:spPr/>
    </dgm:pt>
    <dgm:pt modelId="{C071B501-6A9F-4172-8BC2-7F2733B1B0D7}" type="pres">
      <dgm:prSet presAssocID="{74F5B7BC-AD8B-4644-ABC1-809C24E5E6AB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93E8F-A974-4F65-8410-C1D172BA52FA}" type="pres">
      <dgm:prSet presAssocID="{74F5B7BC-AD8B-4644-ABC1-809C24E5E6AB}" presName="descendantText" presStyleLbl="alignAcc1" presStyleIdx="2" presStyleCnt="3" custScaleX="96934" custLinFactNeighborX="-542" custLinFactNeighborY="2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DF9B417-DC9C-4172-9AD9-11E51C78E32A}" type="presOf" srcId="{8A39ED22-8709-47F8-8802-2D6371395FAD}" destId="{4F9F95B8-D4FC-4C4A-93F0-87F838DE223D}" srcOrd="0" destOrd="0" presId="urn:microsoft.com/office/officeart/2005/8/layout/chevron2"/>
    <dgm:cxn modelId="{9F5D441D-EAB9-44CC-9FDE-1EBD0D7280F9}" srcId="{74F5B7BC-AD8B-4644-ABC1-809C24E5E6AB}" destId="{08FBB2D0-B336-459A-9298-9739E24F2138}" srcOrd="0" destOrd="0" parTransId="{2CBE4A99-73E9-4765-A70A-1C9A7B3358B0}" sibTransId="{BC09AA63-E448-42D9-A64F-9A4AE9E57429}"/>
    <dgm:cxn modelId="{D76DF23C-C152-487C-B3F1-A506E34300A3}" type="presOf" srcId="{20D927E5-5C1B-4149-AB73-382A3689F3EC}" destId="{DA3B894A-D94E-49D4-81BC-3FAB5D6CD2B5}" srcOrd="0" destOrd="0" presId="urn:microsoft.com/office/officeart/2005/8/layout/chevron2"/>
    <dgm:cxn modelId="{A93927F1-8C0D-4CA9-885F-5CD837D63E81}" srcId="{20D927E5-5C1B-4149-AB73-382A3689F3EC}" destId="{89E2058B-D450-48B5-9489-B9F065A0196B}" srcOrd="1" destOrd="0" parTransId="{B2F032FA-8D3D-4464-92B9-35C9B4A731F9}" sibTransId="{5012D72A-AA5C-47FB-BA3E-F75881C1D10D}"/>
    <dgm:cxn modelId="{2B0FF025-70C2-403E-B673-360DD1FACDC7}" srcId="{89E2058B-D450-48B5-9489-B9F065A0196B}" destId="{8A39ED22-8709-47F8-8802-2D6371395FAD}" srcOrd="0" destOrd="0" parTransId="{8E526D73-1756-411F-976C-54B00DCCE99C}" sibTransId="{3ECB9293-60F3-41E1-BB39-59AC2F0D8538}"/>
    <dgm:cxn modelId="{82F2E90E-2480-4367-9777-9AB604316A05}" srcId="{20D927E5-5C1B-4149-AB73-382A3689F3EC}" destId="{0B099035-EC80-46A2-BBAF-CDF88C8EA738}" srcOrd="0" destOrd="0" parTransId="{C84D10C1-5FFB-429D-A1E5-843E163D01BF}" sibTransId="{7D75B716-81DB-4932-8317-FFF32D3640AF}"/>
    <dgm:cxn modelId="{42A2370C-C54C-4EAC-B04A-327DD708A6E7}" type="presOf" srcId="{74F5B7BC-AD8B-4644-ABC1-809C24E5E6AB}" destId="{C071B501-6A9F-4172-8BC2-7F2733B1B0D7}" srcOrd="0" destOrd="0" presId="urn:microsoft.com/office/officeart/2005/8/layout/chevron2"/>
    <dgm:cxn modelId="{3442D9C1-743A-4E2B-AD0E-3CA466F822DD}" type="presOf" srcId="{89E2058B-D450-48B5-9489-B9F065A0196B}" destId="{63682707-E020-4D25-AE5E-9012465E290B}" srcOrd="0" destOrd="0" presId="urn:microsoft.com/office/officeart/2005/8/layout/chevron2"/>
    <dgm:cxn modelId="{CBD95BC4-E97E-4D85-85AE-A6D02F1D7CEC}" srcId="{20D927E5-5C1B-4149-AB73-382A3689F3EC}" destId="{74F5B7BC-AD8B-4644-ABC1-809C24E5E6AB}" srcOrd="2" destOrd="0" parTransId="{29C2469C-61FE-4198-9E99-3AED4DC57490}" sibTransId="{82EE1388-C33D-462A-A87E-2F10114F6CBB}"/>
    <dgm:cxn modelId="{13DF1678-320E-49F0-BF4C-54128B8C76BD}" type="presOf" srcId="{08FBB2D0-B336-459A-9298-9739E24F2138}" destId="{40693E8F-A974-4F65-8410-C1D172BA52FA}" srcOrd="0" destOrd="0" presId="urn:microsoft.com/office/officeart/2005/8/layout/chevron2"/>
    <dgm:cxn modelId="{A78878E3-DA9E-451A-8367-7B079B3C80F5}" type="presOf" srcId="{B470F608-C30C-46E5-973C-0C538E0F3F7B}" destId="{F2680A21-8EDB-4479-B957-B1B9AF856964}" srcOrd="0" destOrd="0" presId="urn:microsoft.com/office/officeart/2005/8/layout/chevron2"/>
    <dgm:cxn modelId="{EA9F4F26-BE3C-41AA-B574-695FB5281887}" srcId="{0B099035-EC80-46A2-BBAF-CDF88C8EA738}" destId="{B470F608-C30C-46E5-973C-0C538E0F3F7B}" srcOrd="0" destOrd="0" parTransId="{4433E1CA-66BD-4009-8214-8A30C1FC83A3}" sibTransId="{117A6257-1BD7-4EAD-A6E6-171616DD397C}"/>
    <dgm:cxn modelId="{C1CD7417-CFBE-4A4B-BDD8-F0B55E1E44F4}" type="presOf" srcId="{0B099035-EC80-46A2-BBAF-CDF88C8EA738}" destId="{C3410377-CDF0-4F88-9773-E85DC892949E}" srcOrd="0" destOrd="0" presId="urn:microsoft.com/office/officeart/2005/8/layout/chevron2"/>
    <dgm:cxn modelId="{F5E1EDC5-E520-41D1-92A4-46DBD78B82C4}" type="presParOf" srcId="{DA3B894A-D94E-49D4-81BC-3FAB5D6CD2B5}" destId="{575247DA-D3D7-433B-BAEA-8355CA3FEBE5}" srcOrd="0" destOrd="0" presId="urn:microsoft.com/office/officeart/2005/8/layout/chevron2"/>
    <dgm:cxn modelId="{8AB05C01-6AC9-42A9-9156-8158D89B66A5}" type="presParOf" srcId="{575247DA-D3D7-433B-BAEA-8355CA3FEBE5}" destId="{C3410377-CDF0-4F88-9773-E85DC892949E}" srcOrd="0" destOrd="0" presId="urn:microsoft.com/office/officeart/2005/8/layout/chevron2"/>
    <dgm:cxn modelId="{35EE2EF0-0069-4314-8534-C73DE1B11103}" type="presParOf" srcId="{575247DA-D3D7-433B-BAEA-8355CA3FEBE5}" destId="{F2680A21-8EDB-4479-B957-B1B9AF856964}" srcOrd="1" destOrd="0" presId="urn:microsoft.com/office/officeart/2005/8/layout/chevron2"/>
    <dgm:cxn modelId="{BD48FC9B-9DFE-40B9-8ABD-C1AF20AB2C17}" type="presParOf" srcId="{DA3B894A-D94E-49D4-81BC-3FAB5D6CD2B5}" destId="{90CFB6F4-0A7F-4BC4-B14F-E0C58677BE51}" srcOrd="1" destOrd="0" presId="urn:microsoft.com/office/officeart/2005/8/layout/chevron2"/>
    <dgm:cxn modelId="{2FA2C05C-8385-4297-BEC4-93A8529ABA89}" type="presParOf" srcId="{DA3B894A-D94E-49D4-81BC-3FAB5D6CD2B5}" destId="{2C8B0A20-A002-4E57-A509-3F88444B3A6B}" srcOrd="2" destOrd="0" presId="urn:microsoft.com/office/officeart/2005/8/layout/chevron2"/>
    <dgm:cxn modelId="{75736A4F-CC89-4B83-B724-2C7DAC79FF27}" type="presParOf" srcId="{2C8B0A20-A002-4E57-A509-3F88444B3A6B}" destId="{63682707-E020-4D25-AE5E-9012465E290B}" srcOrd="0" destOrd="0" presId="urn:microsoft.com/office/officeart/2005/8/layout/chevron2"/>
    <dgm:cxn modelId="{53C5E98C-D237-453E-8091-EBE20954C784}" type="presParOf" srcId="{2C8B0A20-A002-4E57-A509-3F88444B3A6B}" destId="{4F9F95B8-D4FC-4C4A-93F0-87F838DE223D}" srcOrd="1" destOrd="0" presId="urn:microsoft.com/office/officeart/2005/8/layout/chevron2"/>
    <dgm:cxn modelId="{D0C3DEDB-EB55-4336-B860-F4319152A81B}" type="presParOf" srcId="{DA3B894A-D94E-49D4-81BC-3FAB5D6CD2B5}" destId="{7A54E5BD-043A-4F24-9F6D-A711520AD19C}" srcOrd="3" destOrd="0" presId="urn:microsoft.com/office/officeart/2005/8/layout/chevron2"/>
    <dgm:cxn modelId="{FD08D9F1-0888-4796-8E67-B396A7F8903A}" type="presParOf" srcId="{DA3B894A-D94E-49D4-81BC-3FAB5D6CD2B5}" destId="{641B5912-7BC3-47BB-A186-AA805C1DDE0D}" srcOrd="4" destOrd="0" presId="urn:microsoft.com/office/officeart/2005/8/layout/chevron2"/>
    <dgm:cxn modelId="{76C5168F-B0E7-41EA-A556-A8283645F691}" type="presParOf" srcId="{641B5912-7BC3-47BB-A186-AA805C1DDE0D}" destId="{C071B501-6A9F-4172-8BC2-7F2733B1B0D7}" srcOrd="0" destOrd="0" presId="urn:microsoft.com/office/officeart/2005/8/layout/chevron2"/>
    <dgm:cxn modelId="{874595E0-C65D-4919-A26B-C7A73140C3D1}" type="presParOf" srcId="{641B5912-7BC3-47BB-A186-AA805C1DDE0D}" destId="{40693E8F-A974-4F65-8410-C1D172BA52FA}" srcOrd="1" destOrd="0" presId="urn:microsoft.com/office/officeart/2005/8/layout/chevron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D927E5-5C1B-4149-AB73-382A3689F3EC}" type="doc">
      <dgm:prSet loTypeId="urn:microsoft.com/office/officeart/2005/8/layout/chevron2" loCatId="list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ru-RU"/>
        </a:p>
      </dgm:t>
    </dgm:pt>
    <dgm:pt modelId="{0B099035-EC80-46A2-BBAF-CDF88C8EA738}">
      <dgm:prSet phldrT="[Текст]"/>
      <dgm:spPr/>
      <dgm:t>
        <a:bodyPr/>
        <a:lstStyle/>
        <a:p>
          <a:endParaRPr lang="ru-RU" dirty="0"/>
        </a:p>
      </dgm:t>
    </dgm:pt>
    <dgm:pt modelId="{C84D10C1-5FFB-429D-A1E5-843E163D01BF}" type="parTrans" cxnId="{82F2E90E-2480-4367-9777-9AB604316A05}">
      <dgm:prSet/>
      <dgm:spPr/>
      <dgm:t>
        <a:bodyPr/>
        <a:lstStyle/>
        <a:p>
          <a:endParaRPr lang="ru-RU"/>
        </a:p>
      </dgm:t>
    </dgm:pt>
    <dgm:pt modelId="{7D75B716-81DB-4932-8317-FFF32D3640AF}" type="sibTrans" cxnId="{82F2E90E-2480-4367-9777-9AB604316A05}">
      <dgm:prSet/>
      <dgm:spPr/>
      <dgm:t>
        <a:bodyPr/>
        <a:lstStyle/>
        <a:p>
          <a:endParaRPr lang="ru-RU"/>
        </a:p>
      </dgm:t>
    </dgm:pt>
    <dgm:pt modelId="{B470F608-C30C-46E5-973C-0C538E0F3F7B}">
      <dgm:prSet phldrT="[Текст]" custT="1"/>
      <dgm:spPr/>
      <dgm:t>
        <a:bodyPr/>
        <a:lstStyle/>
        <a:p>
          <a:r>
            <a:rPr lang="ru-RU" sz="24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MT"/>
              <a:cs typeface="Times New Roman" pitchFamily="18" charset="0"/>
            </a:rPr>
            <a:t>Обеспечение использования коллекции ЦОР и ресурсов Интернет</a:t>
          </a:r>
          <a:r>
            <a:rPr lang="ru-RU" sz="24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-BoldMT"/>
              <a:cs typeface="Times New Roman" pitchFamily="18" charset="0"/>
            </a:rPr>
            <a:t>. </a:t>
          </a:r>
          <a:endParaRPr lang="ru-RU" sz="2400" b="1" i="1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4433E1CA-66BD-4009-8214-8A30C1FC83A3}" type="parTrans" cxnId="{EA9F4F26-BE3C-41AA-B574-695FB5281887}">
      <dgm:prSet/>
      <dgm:spPr/>
      <dgm:t>
        <a:bodyPr/>
        <a:lstStyle/>
        <a:p>
          <a:endParaRPr lang="ru-RU"/>
        </a:p>
      </dgm:t>
    </dgm:pt>
    <dgm:pt modelId="{117A6257-1BD7-4EAD-A6E6-171616DD397C}" type="sibTrans" cxnId="{EA9F4F26-BE3C-41AA-B574-695FB5281887}">
      <dgm:prSet/>
      <dgm:spPr/>
      <dgm:t>
        <a:bodyPr/>
        <a:lstStyle/>
        <a:p>
          <a:endParaRPr lang="ru-RU"/>
        </a:p>
      </dgm:t>
    </dgm:pt>
    <dgm:pt modelId="{89E2058B-D450-48B5-9489-B9F065A0196B}">
      <dgm:prSet phldrT="[Текст]"/>
      <dgm:spPr/>
      <dgm:t>
        <a:bodyPr/>
        <a:lstStyle/>
        <a:p>
          <a:endParaRPr lang="ru-RU" dirty="0"/>
        </a:p>
      </dgm:t>
    </dgm:pt>
    <dgm:pt modelId="{B2F032FA-8D3D-4464-92B9-35C9B4A731F9}" type="parTrans" cxnId="{A93927F1-8C0D-4CA9-885F-5CD837D63E81}">
      <dgm:prSet/>
      <dgm:spPr/>
      <dgm:t>
        <a:bodyPr/>
        <a:lstStyle/>
        <a:p>
          <a:endParaRPr lang="ru-RU"/>
        </a:p>
      </dgm:t>
    </dgm:pt>
    <dgm:pt modelId="{5012D72A-AA5C-47FB-BA3E-F75881C1D10D}" type="sibTrans" cxnId="{A93927F1-8C0D-4CA9-885F-5CD837D63E81}">
      <dgm:prSet/>
      <dgm:spPr/>
      <dgm:t>
        <a:bodyPr/>
        <a:lstStyle/>
        <a:p>
          <a:endParaRPr lang="ru-RU"/>
        </a:p>
      </dgm:t>
    </dgm:pt>
    <dgm:pt modelId="{8A39ED22-8709-47F8-8802-2D6371395FAD}">
      <dgm:prSet phldrT="[Текст]" custT="1"/>
      <dgm:spPr/>
      <dgm:t>
        <a:bodyPr/>
        <a:lstStyle/>
        <a:p>
          <a:r>
            <a:rPr lang="ru-RU" sz="25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MT"/>
              <a:cs typeface="Times New Roman" pitchFamily="18" charset="0"/>
            </a:rPr>
            <a:t>Формирование банка учебных заданий</a:t>
          </a:r>
          <a:r>
            <a:rPr lang="ru-RU" sz="25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-BoldMT"/>
              <a:cs typeface="Times New Roman" pitchFamily="18" charset="0"/>
            </a:rPr>
            <a:t>, </a:t>
          </a:r>
          <a:r>
            <a:rPr lang="ru-RU" sz="25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ArialMT"/>
              <a:cs typeface="Times New Roman" pitchFamily="18" charset="0"/>
            </a:rPr>
            <a:t>выполняемых с активным использованием ИКТ</a:t>
          </a:r>
          <a:endParaRPr lang="ru-RU" sz="2500" b="1" i="1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8E526D73-1756-411F-976C-54B00DCCE99C}" type="parTrans" cxnId="{2B0FF025-70C2-403E-B673-360DD1FACDC7}">
      <dgm:prSet/>
      <dgm:spPr/>
      <dgm:t>
        <a:bodyPr/>
        <a:lstStyle/>
        <a:p>
          <a:endParaRPr lang="ru-RU"/>
        </a:p>
      </dgm:t>
    </dgm:pt>
    <dgm:pt modelId="{3ECB9293-60F3-41E1-BB39-59AC2F0D8538}" type="sibTrans" cxnId="{2B0FF025-70C2-403E-B673-360DD1FACDC7}">
      <dgm:prSet/>
      <dgm:spPr/>
      <dgm:t>
        <a:bodyPr/>
        <a:lstStyle/>
        <a:p>
          <a:endParaRPr lang="ru-RU"/>
        </a:p>
      </dgm:t>
    </dgm:pt>
    <dgm:pt modelId="{74F5B7BC-AD8B-4644-ABC1-809C24E5E6AB}">
      <dgm:prSet phldrT="[Текст]"/>
      <dgm:spPr/>
      <dgm:t>
        <a:bodyPr/>
        <a:lstStyle/>
        <a:p>
          <a:endParaRPr lang="ru-RU" dirty="0"/>
        </a:p>
      </dgm:t>
    </dgm:pt>
    <dgm:pt modelId="{29C2469C-61FE-4198-9E99-3AED4DC57490}" type="parTrans" cxnId="{CBD95BC4-E97E-4D85-85AE-A6D02F1D7CEC}">
      <dgm:prSet/>
      <dgm:spPr/>
      <dgm:t>
        <a:bodyPr/>
        <a:lstStyle/>
        <a:p>
          <a:endParaRPr lang="ru-RU"/>
        </a:p>
      </dgm:t>
    </dgm:pt>
    <dgm:pt modelId="{82EE1388-C33D-462A-A87E-2F10114F6CBB}" type="sibTrans" cxnId="{CBD95BC4-E97E-4D85-85AE-A6D02F1D7CEC}">
      <dgm:prSet/>
      <dgm:spPr/>
      <dgm:t>
        <a:bodyPr/>
        <a:lstStyle/>
        <a:p>
          <a:endParaRPr lang="ru-RU"/>
        </a:p>
      </dgm:t>
    </dgm:pt>
    <dgm:pt modelId="{F873EF82-154A-4BDA-ADAC-13BCACF7EE04}">
      <dgm:prSet custT="1"/>
      <dgm:spPr/>
      <dgm:t>
        <a:bodyPr/>
        <a:lstStyle/>
        <a:p>
          <a:r>
            <a:rPr lang="ru-RU" sz="2500" b="1" i="1" dirty="0" smtClean="0">
              <a:solidFill>
                <a:schemeClr val="accent6">
                  <a:lumMod val="50000"/>
                </a:schemeClr>
              </a:solidFill>
              <a:latin typeface="Calibri" pitchFamily="34" charset="0"/>
              <a:ea typeface="Times New Roman" pitchFamily="18" charset="0"/>
              <a:cs typeface="Times New Roman" pitchFamily="18" charset="0"/>
            </a:rPr>
            <a:t>Разработка собственных проектов по использованию ИКТ .</a:t>
          </a:r>
          <a:endParaRPr lang="ru-RU" sz="2500" b="1" i="1" baseline="0" dirty="0">
            <a:solidFill>
              <a:schemeClr val="accent6">
                <a:lumMod val="50000"/>
              </a:schemeClr>
            </a:solidFill>
          </a:endParaRPr>
        </a:p>
      </dgm:t>
    </dgm:pt>
    <dgm:pt modelId="{B41657DC-4036-45B1-8815-D3DF726383E2}" type="parTrans" cxnId="{18170310-6911-4F18-B5E9-02F1F4F7926F}">
      <dgm:prSet/>
      <dgm:spPr/>
      <dgm:t>
        <a:bodyPr/>
        <a:lstStyle/>
        <a:p>
          <a:endParaRPr lang="ru-RU"/>
        </a:p>
      </dgm:t>
    </dgm:pt>
    <dgm:pt modelId="{5CA34788-33D1-4A83-88FC-6AEBD72BF0BC}" type="sibTrans" cxnId="{18170310-6911-4F18-B5E9-02F1F4F7926F}">
      <dgm:prSet/>
      <dgm:spPr/>
      <dgm:t>
        <a:bodyPr/>
        <a:lstStyle/>
        <a:p>
          <a:endParaRPr lang="ru-RU"/>
        </a:p>
      </dgm:t>
    </dgm:pt>
    <dgm:pt modelId="{DA3B894A-D94E-49D4-81BC-3FAB5D6CD2B5}" type="pres">
      <dgm:prSet presAssocID="{20D927E5-5C1B-4149-AB73-382A3689F3EC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75247DA-D3D7-433B-BAEA-8355CA3FEBE5}" type="pres">
      <dgm:prSet presAssocID="{0B099035-EC80-46A2-BBAF-CDF88C8EA738}" presName="composite" presStyleCnt="0"/>
      <dgm:spPr/>
    </dgm:pt>
    <dgm:pt modelId="{C3410377-CDF0-4F88-9773-E85DC892949E}" type="pres">
      <dgm:prSet presAssocID="{0B099035-EC80-46A2-BBAF-CDF88C8EA738}" presName="parentText" presStyleLbl="alignNode1" presStyleIdx="0" presStyleCnt="3" custLinFactNeighborX="-10502" custLinFactNeighborY="-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80A21-8EDB-4479-B957-B1B9AF856964}" type="pres">
      <dgm:prSet presAssocID="{0B099035-EC80-46A2-BBAF-CDF88C8EA738}" presName="descendantText" presStyleLbl="alignAcc1" presStyleIdx="0" presStyleCnt="3" custScaleX="100415" custLinFactNeighborX="665" custLinFactNeighborY="-116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CFB6F4-0A7F-4BC4-B14F-E0C58677BE51}" type="pres">
      <dgm:prSet presAssocID="{7D75B716-81DB-4932-8317-FFF32D3640AF}" presName="sp" presStyleCnt="0"/>
      <dgm:spPr/>
    </dgm:pt>
    <dgm:pt modelId="{2C8B0A20-A002-4E57-A509-3F88444B3A6B}" type="pres">
      <dgm:prSet presAssocID="{89E2058B-D450-48B5-9489-B9F065A0196B}" presName="composite" presStyleCnt="0"/>
      <dgm:spPr/>
    </dgm:pt>
    <dgm:pt modelId="{63682707-E020-4D25-AE5E-9012465E290B}" type="pres">
      <dgm:prSet presAssocID="{89E2058B-D450-48B5-9489-B9F065A0196B}" presName="parentText" presStyleLbl="alignNode1" presStyleIdx="1" presStyleCnt="3" custLinFactNeighborX="0" custLinFactNeighborY="-513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9F95B8-D4FC-4C4A-93F0-87F838DE223D}" type="pres">
      <dgm:prSet presAssocID="{89E2058B-D450-48B5-9489-B9F065A0196B}" presName="descendantText" presStyleLbl="alignAcc1" presStyleIdx="1" presStyleCnt="3" custScaleX="1002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54E5BD-043A-4F24-9F6D-A711520AD19C}" type="pres">
      <dgm:prSet presAssocID="{5012D72A-AA5C-47FB-BA3E-F75881C1D10D}" presName="sp" presStyleCnt="0"/>
      <dgm:spPr/>
    </dgm:pt>
    <dgm:pt modelId="{641B5912-7BC3-47BB-A186-AA805C1DDE0D}" type="pres">
      <dgm:prSet presAssocID="{74F5B7BC-AD8B-4644-ABC1-809C24E5E6AB}" presName="composite" presStyleCnt="0"/>
      <dgm:spPr/>
    </dgm:pt>
    <dgm:pt modelId="{C071B501-6A9F-4172-8BC2-7F2733B1B0D7}" type="pres">
      <dgm:prSet presAssocID="{74F5B7BC-AD8B-4644-ABC1-809C24E5E6AB}" presName="parentText" presStyleLbl="alignNode1" presStyleIdx="2" presStyleCnt="3" custLinFactNeighborX="0" custLinFactNeighborY="-1019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693E8F-A974-4F65-8410-C1D172BA52FA}" type="pres">
      <dgm:prSet presAssocID="{74F5B7BC-AD8B-4644-ABC1-809C24E5E6AB}" presName="descendantText" presStyleLbl="alignAcc1" presStyleIdx="2" presStyleCnt="3" custLinFactNeighborX="-542" custLinFactNeighborY="25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ECFD8EE-E2CC-4DD3-BE9B-9ED584016C77}" type="presOf" srcId="{F873EF82-154A-4BDA-ADAC-13BCACF7EE04}" destId="{40693E8F-A974-4F65-8410-C1D172BA52FA}" srcOrd="0" destOrd="0" presId="urn:microsoft.com/office/officeart/2005/8/layout/chevron2"/>
    <dgm:cxn modelId="{F7AB5BC2-544C-43B4-B230-A2621869862E}" type="presOf" srcId="{89E2058B-D450-48B5-9489-B9F065A0196B}" destId="{63682707-E020-4D25-AE5E-9012465E290B}" srcOrd="0" destOrd="0" presId="urn:microsoft.com/office/officeart/2005/8/layout/chevron2"/>
    <dgm:cxn modelId="{18170310-6911-4F18-B5E9-02F1F4F7926F}" srcId="{74F5B7BC-AD8B-4644-ABC1-809C24E5E6AB}" destId="{F873EF82-154A-4BDA-ADAC-13BCACF7EE04}" srcOrd="0" destOrd="0" parTransId="{B41657DC-4036-45B1-8815-D3DF726383E2}" sibTransId="{5CA34788-33D1-4A83-88FC-6AEBD72BF0BC}"/>
    <dgm:cxn modelId="{2B0FF025-70C2-403E-B673-360DD1FACDC7}" srcId="{89E2058B-D450-48B5-9489-B9F065A0196B}" destId="{8A39ED22-8709-47F8-8802-2D6371395FAD}" srcOrd="0" destOrd="0" parTransId="{8E526D73-1756-411F-976C-54B00DCCE99C}" sibTransId="{3ECB9293-60F3-41E1-BB39-59AC2F0D8538}"/>
    <dgm:cxn modelId="{A93927F1-8C0D-4CA9-885F-5CD837D63E81}" srcId="{20D927E5-5C1B-4149-AB73-382A3689F3EC}" destId="{89E2058B-D450-48B5-9489-B9F065A0196B}" srcOrd="1" destOrd="0" parTransId="{B2F032FA-8D3D-4464-92B9-35C9B4A731F9}" sibTransId="{5012D72A-AA5C-47FB-BA3E-F75881C1D10D}"/>
    <dgm:cxn modelId="{70C516E3-4839-4AEB-A17A-1E1BA9C01A6D}" type="presOf" srcId="{8A39ED22-8709-47F8-8802-2D6371395FAD}" destId="{4F9F95B8-D4FC-4C4A-93F0-87F838DE223D}" srcOrd="0" destOrd="0" presId="urn:microsoft.com/office/officeart/2005/8/layout/chevron2"/>
    <dgm:cxn modelId="{82F2E90E-2480-4367-9777-9AB604316A05}" srcId="{20D927E5-5C1B-4149-AB73-382A3689F3EC}" destId="{0B099035-EC80-46A2-BBAF-CDF88C8EA738}" srcOrd="0" destOrd="0" parTransId="{C84D10C1-5FFB-429D-A1E5-843E163D01BF}" sibTransId="{7D75B716-81DB-4932-8317-FFF32D3640AF}"/>
    <dgm:cxn modelId="{17F587E4-7576-4619-B75A-C5F5E03468A5}" type="presOf" srcId="{0B099035-EC80-46A2-BBAF-CDF88C8EA738}" destId="{C3410377-CDF0-4F88-9773-E85DC892949E}" srcOrd="0" destOrd="0" presId="urn:microsoft.com/office/officeart/2005/8/layout/chevron2"/>
    <dgm:cxn modelId="{5056B2C7-00DB-455A-9FB1-456C4E7B8A97}" type="presOf" srcId="{74F5B7BC-AD8B-4644-ABC1-809C24E5E6AB}" destId="{C071B501-6A9F-4172-8BC2-7F2733B1B0D7}" srcOrd="0" destOrd="0" presId="urn:microsoft.com/office/officeart/2005/8/layout/chevron2"/>
    <dgm:cxn modelId="{A806C1B4-99D1-4671-B0E1-B036C8F712EE}" type="presOf" srcId="{B470F608-C30C-46E5-973C-0C538E0F3F7B}" destId="{F2680A21-8EDB-4479-B957-B1B9AF856964}" srcOrd="0" destOrd="0" presId="urn:microsoft.com/office/officeart/2005/8/layout/chevron2"/>
    <dgm:cxn modelId="{CBD95BC4-E97E-4D85-85AE-A6D02F1D7CEC}" srcId="{20D927E5-5C1B-4149-AB73-382A3689F3EC}" destId="{74F5B7BC-AD8B-4644-ABC1-809C24E5E6AB}" srcOrd="2" destOrd="0" parTransId="{29C2469C-61FE-4198-9E99-3AED4DC57490}" sibTransId="{82EE1388-C33D-462A-A87E-2F10114F6CBB}"/>
    <dgm:cxn modelId="{54982261-3DEE-4FF0-BD75-92827380F60E}" type="presOf" srcId="{20D927E5-5C1B-4149-AB73-382A3689F3EC}" destId="{DA3B894A-D94E-49D4-81BC-3FAB5D6CD2B5}" srcOrd="0" destOrd="0" presId="urn:microsoft.com/office/officeart/2005/8/layout/chevron2"/>
    <dgm:cxn modelId="{EA9F4F26-BE3C-41AA-B574-695FB5281887}" srcId="{0B099035-EC80-46A2-BBAF-CDF88C8EA738}" destId="{B470F608-C30C-46E5-973C-0C538E0F3F7B}" srcOrd="0" destOrd="0" parTransId="{4433E1CA-66BD-4009-8214-8A30C1FC83A3}" sibTransId="{117A6257-1BD7-4EAD-A6E6-171616DD397C}"/>
    <dgm:cxn modelId="{44FA44DB-8B25-48ED-B186-029F7BFA16BE}" type="presParOf" srcId="{DA3B894A-D94E-49D4-81BC-3FAB5D6CD2B5}" destId="{575247DA-D3D7-433B-BAEA-8355CA3FEBE5}" srcOrd="0" destOrd="0" presId="urn:microsoft.com/office/officeart/2005/8/layout/chevron2"/>
    <dgm:cxn modelId="{B19A6D3A-ACD5-40BA-9FDD-B7D514B4156A}" type="presParOf" srcId="{575247DA-D3D7-433B-BAEA-8355CA3FEBE5}" destId="{C3410377-CDF0-4F88-9773-E85DC892949E}" srcOrd="0" destOrd="0" presId="urn:microsoft.com/office/officeart/2005/8/layout/chevron2"/>
    <dgm:cxn modelId="{E4F58130-D4EE-48FA-9C33-328A3E96B583}" type="presParOf" srcId="{575247DA-D3D7-433B-BAEA-8355CA3FEBE5}" destId="{F2680A21-8EDB-4479-B957-B1B9AF856964}" srcOrd="1" destOrd="0" presId="urn:microsoft.com/office/officeart/2005/8/layout/chevron2"/>
    <dgm:cxn modelId="{FC7B4222-EE8A-4AB9-949A-7218CD2E9C90}" type="presParOf" srcId="{DA3B894A-D94E-49D4-81BC-3FAB5D6CD2B5}" destId="{90CFB6F4-0A7F-4BC4-B14F-E0C58677BE51}" srcOrd="1" destOrd="0" presId="urn:microsoft.com/office/officeart/2005/8/layout/chevron2"/>
    <dgm:cxn modelId="{740FF6C7-E9CA-43FB-96CC-C415BD273ABE}" type="presParOf" srcId="{DA3B894A-D94E-49D4-81BC-3FAB5D6CD2B5}" destId="{2C8B0A20-A002-4E57-A509-3F88444B3A6B}" srcOrd="2" destOrd="0" presId="urn:microsoft.com/office/officeart/2005/8/layout/chevron2"/>
    <dgm:cxn modelId="{A6914151-6E5D-4937-A655-39672EDBDEB8}" type="presParOf" srcId="{2C8B0A20-A002-4E57-A509-3F88444B3A6B}" destId="{63682707-E020-4D25-AE5E-9012465E290B}" srcOrd="0" destOrd="0" presId="urn:microsoft.com/office/officeart/2005/8/layout/chevron2"/>
    <dgm:cxn modelId="{588FE87B-A9C3-442F-80EF-AEDAC7E7DA93}" type="presParOf" srcId="{2C8B0A20-A002-4E57-A509-3F88444B3A6B}" destId="{4F9F95B8-D4FC-4C4A-93F0-87F838DE223D}" srcOrd="1" destOrd="0" presId="urn:microsoft.com/office/officeart/2005/8/layout/chevron2"/>
    <dgm:cxn modelId="{6D708D5F-E700-4BB5-99FB-2B9ADC0872F7}" type="presParOf" srcId="{DA3B894A-D94E-49D4-81BC-3FAB5D6CD2B5}" destId="{7A54E5BD-043A-4F24-9F6D-A711520AD19C}" srcOrd="3" destOrd="0" presId="urn:microsoft.com/office/officeart/2005/8/layout/chevron2"/>
    <dgm:cxn modelId="{F15B0746-7F7C-425A-8EBB-AF7BD52B15E5}" type="presParOf" srcId="{DA3B894A-D94E-49D4-81BC-3FAB5D6CD2B5}" destId="{641B5912-7BC3-47BB-A186-AA805C1DDE0D}" srcOrd="4" destOrd="0" presId="urn:microsoft.com/office/officeart/2005/8/layout/chevron2"/>
    <dgm:cxn modelId="{8E4DADE9-6FB8-46FD-8455-026C9B9CC8EB}" type="presParOf" srcId="{641B5912-7BC3-47BB-A186-AA805C1DDE0D}" destId="{C071B501-6A9F-4172-8BC2-7F2733B1B0D7}" srcOrd="0" destOrd="0" presId="urn:microsoft.com/office/officeart/2005/8/layout/chevron2"/>
    <dgm:cxn modelId="{F379CD7C-2153-45F0-9C93-7EB4593F6230}" type="presParOf" srcId="{641B5912-7BC3-47BB-A186-AA805C1DDE0D}" destId="{40693E8F-A974-4F65-8410-C1D172BA52FA}" srcOrd="1" destOrd="0" presId="urn:microsoft.com/office/officeart/2005/8/layout/chevron2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03CC968-AA24-40DA-8C51-2CEB59AC5A7A}" type="doc">
      <dgm:prSet loTypeId="urn:microsoft.com/office/officeart/2005/8/layout/process4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FE7857FF-9C86-4808-BB61-FA6AE6B4DBA1}">
      <dgm:prSet phldrT="[Текст]"/>
      <dgm:spPr/>
      <dgm:t>
        <a:bodyPr/>
        <a:lstStyle/>
        <a:p>
          <a:r>
            <a:rPr lang="ru-RU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обучение педагогов</a:t>
          </a:r>
          <a:endParaRPr lang="ru-RU" dirty="0"/>
        </a:p>
      </dgm:t>
    </dgm:pt>
    <dgm:pt modelId="{531FDC59-98E6-4A37-A621-8CDBB9958FE2}" type="parTrans" cxnId="{F9A371F3-7E1D-4163-B894-FEF59CEA3C13}">
      <dgm:prSet/>
      <dgm:spPr/>
      <dgm:t>
        <a:bodyPr/>
        <a:lstStyle/>
        <a:p>
          <a:endParaRPr lang="ru-RU"/>
        </a:p>
      </dgm:t>
    </dgm:pt>
    <dgm:pt modelId="{0A1EF655-E426-4572-A70A-CBB12FE47F5C}" type="sibTrans" cxnId="{F9A371F3-7E1D-4163-B894-FEF59CEA3C13}">
      <dgm:prSet/>
      <dgm:spPr/>
      <dgm:t>
        <a:bodyPr/>
        <a:lstStyle/>
        <a:p>
          <a:endParaRPr lang="ru-RU"/>
        </a:p>
      </dgm:t>
    </dgm:pt>
    <dgm:pt modelId="{F90098B2-1CB2-402A-953F-AEE71B33BF75}">
      <dgm:prSet phldrT="[Текст]"/>
      <dgm:spPr/>
      <dgm:t>
        <a:bodyPr/>
        <a:lstStyle/>
        <a:p>
          <a:r>
            <a:rPr lang="ru-RU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создание инициативной группы;</a:t>
          </a:r>
          <a:endParaRPr lang="ru-RU" dirty="0"/>
        </a:p>
      </dgm:t>
    </dgm:pt>
    <dgm:pt modelId="{863B73AB-03B8-4056-A00F-62674992C934}" type="sibTrans" cxnId="{B8400830-074E-45E8-A6C3-827D500775E5}">
      <dgm:prSet/>
      <dgm:spPr/>
      <dgm:t>
        <a:bodyPr/>
        <a:lstStyle/>
        <a:p>
          <a:endParaRPr lang="ru-RU"/>
        </a:p>
      </dgm:t>
    </dgm:pt>
    <dgm:pt modelId="{2CA3BF49-435A-4EFE-BECF-26FA8F21124A}" type="parTrans" cxnId="{B8400830-074E-45E8-A6C3-827D500775E5}">
      <dgm:prSet/>
      <dgm:spPr/>
      <dgm:t>
        <a:bodyPr/>
        <a:lstStyle/>
        <a:p>
          <a:endParaRPr lang="ru-RU"/>
        </a:p>
      </dgm:t>
    </dgm:pt>
    <dgm:pt modelId="{0EA2D8EC-4960-469C-B969-A3E54DB040AD}">
      <dgm:prSet/>
      <dgm:spPr/>
      <dgm:t>
        <a:bodyPr/>
        <a:lstStyle/>
        <a:p>
          <a:r>
            <a:rPr lang="ru-RU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подведение итогов на педагогическом совете</a:t>
          </a:r>
          <a:endParaRPr lang="ru-RU" dirty="0" smtClean="0"/>
        </a:p>
      </dgm:t>
    </dgm:pt>
    <dgm:pt modelId="{7A4CE9B1-4016-4D68-849D-E650BA17E095}" type="parTrans" cxnId="{380E4986-7AE0-4527-A33E-61A14219BB88}">
      <dgm:prSet/>
      <dgm:spPr/>
      <dgm:t>
        <a:bodyPr/>
        <a:lstStyle/>
        <a:p>
          <a:endParaRPr lang="ru-RU"/>
        </a:p>
      </dgm:t>
    </dgm:pt>
    <dgm:pt modelId="{ECE92929-D6DF-4F87-AE71-928053319498}" type="sibTrans" cxnId="{380E4986-7AE0-4527-A33E-61A14219BB88}">
      <dgm:prSet/>
      <dgm:spPr/>
      <dgm:t>
        <a:bodyPr/>
        <a:lstStyle/>
        <a:p>
          <a:endParaRPr lang="ru-RU"/>
        </a:p>
      </dgm:t>
    </dgm:pt>
    <dgm:pt modelId="{7F76831B-FCB2-4A92-A403-EBC935576D54}">
      <dgm:prSet/>
      <dgm:spPr/>
      <dgm:t>
        <a:bodyPr/>
        <a:lstStyle/>
        <a:p>
          <a:r>
            <a:rPr lang="ru-RU" b="1" i="0" dirty="0" smtClean="0">
              <a:solidFill>
                <a:srgbClr val="582C00"/>
              </a:solidFill>
            </a:rPr>
            <a:t>представление </a:t>
          </a:r>
          <a:r>
            <a:rPr lang="ru-RU" b="1" i="0" dirty="0" err="1" smtClean="0">
              <a:solidFill>
                <a:srgbClr val="582C00"/>
              </a:solidFill>
            </a:rPr>
            <a:t>портфолио</a:t>
          </a:r>
          <a:endParaRPr lang="ru-RU" b="1" i="0" dirty="0" smtClean="0">
            <a:solidFill>
              <a:srgbClr val="582C00"/>
            </a:solidFill>
          </a:endParaRPr>
        </a:p>
      </dgm:t>
    </dgm:pt>
    <dgm:pt modelId="{3024F6D6-98B3-4E69-AF5B-D769B8ED6947}" type="parTrans" cxnId="{74A4C6BF-74AD-4A64-AE32-CF2C0FC1C738}">
      <dgm:prSet/>
      <dgm:spPr/>
      <dgm:t>
        <a:bodyPr/>
        <a:lstStyle/>
        <a:p>
          <a:endParaRPr lang="ru-RU"/>
        </a:p>
      </dgm:t>
    </dgm:pt>
    <dgm:pt modelId="{BCAD93C8-F7AF-47CE-BA30-AE0235BBF104}" type="sibTrans" cxnId="{74A4C6BF-74AD-4A64-AE32-CF2C0FC1C738}">
      <dgm:prSet/>
      <dgm:spPr/>
      <dgm:t>
        <a:bodyPr/>
        <a:lstStyle/>
        <a:p>
          <a:endParaRPr lang="ru-RU"/>
        </a:p>
      </dgm:t>
    </dgm:pt>
    <dgm:pt modelId="{CF19D671-A074-4889-B54A-9F6CA9E5F0B3}">
      <dgm:prSet/>
      <dgm:spPr/>
      <dgm:t>
        <a:bodyPr/>
        <a:lstStyle/>
        <a:p>
          <a:r>
            <a:rPr lang="ru-RU" b="1" smtClean="0">
              <a:solidFill>
                <a:srgbClr val="582C00"/>
              </a:solidFill>
            </a:rPr>
            <a:t>разработка Положения Фестиваля</a:t>
          </a:r>
          <a:endParaRPr lang="ru-RU" dirty="0" smtClean="0"/>
        </a:p>
      </dgm:t>
    </dgm:pt>
    <dgm:pt modelId="{139B9297-1CE5-4DE1-8200-2CBCD90D7B39}" type="parTrans" cxnId="{34B21ED3-124B-4B9A-B27B-145ABF5411E6}">
      <dgm:prSet/>
      <dgm:spPr/>
      <dgm:t>
        <a:bodyPr/>
        <a:lstStyle/>
        <a:p>
          <a:endParaRPr lang="ru-RU"/>
        </a:p>
      </dgm:t>
    </dgm:pt>
    <dgm:pt modelId="{5EE97DBB-7DB7-407D-996A-EB2F24521B42}" type="sibTrans" cxnId="{34B21ED3-124B-4B9A-B27B-145ABF5411E6}">
      <dgm:prSet/>
      <dgm:spPr/>
      <dgm:t>
        <a:bodyPr/>
        <a:lstStyle/>
        <a:p>
          <a:endParaRPr lang="ru-RU"/>
        </a:p>
      </dgm:t>
    </dgm:pt>
    <dgm:pt modelId="{10702BEE-90AC-4A84-BD3F-7E29CE09333E}">
      <dgm:prSet/>
      <dgm:spPr/>
      <dgm:t>
        <a:bodyPr/>
        <a:lstStyle/>
        <a:p>
          <a:r>
            <a:rPr lang="ru-RU" b="1" dirty="0" smtClean="0">
              <a:solidFill>
                <a:srgbClr val="582C00"/>
              </a:solidFill>
            </a:rPr>
            <a:t>направление материалов на грант «Наш лучший учитель» 2012 год</a:t>
          </a:r>
          <a:endParaRPr lang="ru-RU" b="1" dirty="0">
            <a:solidFill>
              <a:srgbClr val="582C00"/>
            </a:solidFill>
          </a:endParaRPr>
        </a:p>
      </dgm:t>
    </dgm:pt>
    <dgm:pt modelId="{33E1566B-4518-4783-A189-41B7B05F2F01}" type="parTrans" cxnId="{B6AFD1F3-2172-487E-B13E-AC023A9219E9}">
      <dgm:prSet/>
      <dgm:spPr/>
      <dgm:t>
        <a:bodyPr/>
        <a:lstStyle/>
        <a:p>
          <a:endParaRPr lang="ru-RU"/>
        </a:p>
      </dgm:t>
    </dgm:pt>
    <dgm:pt modelId="{2E97B5E8-2E2E-41F7-B589-7E91E00118AE}" type="sibTrans" cxnId="{B6AFD1F3-2172-487E-B13E-AC023A9219E9}">
      <dgm:prSet/>
      <dgm:spPr/>
      <dgm:t>
        <a:bodyPr/>
        <a:lstStyle/>
        <a:p>
          <a:endParaRPr lang="ru-RU"/>
        </a:p>
      </dgm:t>
    </dgm:pt>
    <dgm:pt modelId="{1BFA6DD1-EDFE-4E70-836D-AC007879C7FC}" type="pres">
      <dgm:prSet presAssocID="{D03CC968-AA24-40DA-8C51-2CEB59AC5A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9F3BB-56E9-4BE6-B632-4E47298A22F4}" type="pres">
      <dgm:prSet presAssocID="{10702BEE-90AC-4A84-BD3F-7E29CE09333E}" presName="boxAndChildren" presStyleCnt="0"/>
      <dgm:spPr/>
    </dgm:pt>
    <dgm:pt modelId="{6C061B78-23C0-44DA-8AA5-A1447D176FE1}" type="pres">
      <dgm:prSet presAssocID="{10702BEE-90AC-4A84-BD3F-7E29CE09333E}" presName="parentTextBox" presStyleLbl="node1" presStyleIdx="0" presStyleCnt="6"/>
      <dgm:spPr/>
      <dgm:t>
        <a:bodyPr/>
        <a:lstStyle/>
        <a:p>
          <a:endParaRPr lang="ru-RU"/>
        </a:p>
      </dgm:t>
    </dgm:pt>
    <dgm:pt modelId="{3B5903FF-31F7-44FC-A091-65BE98060932}" type="pres">
      <dgm:prSet presAssocID="{ECE92929-D6DF-4F87-AE71-928053319498}" presName="sp" presStyleCnt="0"/>
      <dgm:spPr/>
    </dgm:pt>
    <dgm:pt modelId="{215FE031-D8BA-46AE-94AF-8EFC3E9CC99E}" type="pres">
      <dgm:prSet presAssocID="{0EA2D8EC-4960-469C-B969-A3E54DB040AD}" presName="arrowAndChildren" presStyleCnt="0"/>
      <dgm:spPr/>
    </dgm:pt>
    <dgm:pt modelId="{95F8ECD4-5CD3-4FBF-BCFC-79EA2805F580}" type="pres">
      <dgm:prSet presAssocID="{0EA2D8EC-4960-469C-B969-A3E54DB040AD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E707EF8E-6AFB-4232-A7CB-669033639209}" type="pres">
      <dgm:prSet presAssocID="{BCAD93C8-F7AF-47CE-BA30-AE0235BBF104}" presName="sp" presStyleCnt="0"/>
      <dgm:spPr/>
    </dgm:pt>
    <dgm:pt modelId="{3D27A76A-A38A-45C8-BD20-190E1A0C908C}" type="pres">
      <dgm:prSet presAssocID="{7F76831B-FCB2-4A92-A403-EBC935576D54}" presName="arrowAndChildren" presStyleCnt="0"/>
      <dgm:spPr/>
    </dgm:pt>
    <dgm:pt modelId="{27FE93B2-2C1A-486D-ACA2-2B14A895AEEB}" type="pres">
      <dgm:prSet presAssocID="{7F76831B-FCB2-4A92-A403-EBC935576D54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79E2E304-7169-4BCA-90F4-323A276A83F5}" type="pres">
      <dgm:prSet presAssocID="{5EE97DBB-7DB7-407D-996A-EB2F24521B42}" presName="sp" presStyleCnt="0"/>
      <dgm:spPr/>
    </dgm:pt>
    <dgm:pt modelId="{AD56F202-9FA2-4F09-87FC-5052F326BA82}" type="pres">
      <dgm:prSet presAssocID="{CF19D671-A074-4889-B54A-9F6CA9E5F0B3}" presName="arrowAndChildren" presStyleCnt="0"/>
      <dgm:spPr/>
    </dgm:pt>
    <dgm:pt modelId="{0586498C-AB95-4E68-BEEB-0165678B37D3}" type="pres">
      <dgm:prSet presAssocID="{CF19D671-A074-4889-B54A-9F6CA9E5F0B3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2204E685-DF3A-4193-A981-793F9A7166BA}" type="pres">
      <dgm:prSet presAssocID="{0A1EF655-E426-4572-A70A-CBB12FE47F5C}" presName="sp" presStyleCnt="0"/>
      <dgm:spPr/>
    </dgm:pt>
    <dgm:pt modelId="{B39FCECE-6745-402F-BA54-8D94E94ACCC3}" type="pres">
      <dgm:prSet presAssocID="{FE7857FF-9C86-4808-BB61-FA6AE6B4DBA1}" presName="arrowAndChildren" presStyleCnt="0"/>
      <dgm:spPr/>
    </dgm:pt>
    <dgm:pt modelId="{4BDB6368-E949-453E-9C18-6D1835D5CBD7}" type="pres">
      <dgm:prSet presAssocID="{FE7857FF-9C86-4808-BB61-FA6AE6B4DBA1}" presName="parentTextArrow" presStyleLbl="node1" presStyleIdx="4" presStyleCnt="6" custLinFactNeighborX="-909" custLinFactNeighborY="-4040"/>
      <dgm:spPr/>
      <dgm:t>
        <a:bodyPr/>
        <a:lstStyle/>
        <a:p>
          <a:endParaRPr lang="ru-RU"/>
        </a:p>
      </dgm:t>
    </dgm:pt>
    <dgm:pt modelId="{3E129DCA-B047-4EB4-AD0B-89280CD72F47}" type="pres">
      <dgm:prSet presAssocID="{863B73AB-03B8-4056-A00F-62674992C934}" presName="sp" presStyleCnt="0"/>
      <dgm:spPr/>
    </dgm:pt>
    <dgm:pt modelId="{48F083F5-7A05-4439-92D1-A11AEDF2BCE1}" type="pres">
      <dgm:prSet presAssocID="{F90098B2-1CB2-402A-953F-AEE71B33BF75}" presName="arrowAndChildren" presStyleCnt="0"/>
      <dgm:spPr/>
    </dgm:pt>
    <dgm:pt modelId="{19023B11-0E0A-4685-9225-338C5238AF26}" type="pres">
      <dgm:prSet presAssocID="{F90098B2-1CB2-402A-953F-AEE71B33BF75}" presName="parentTextArrow" presStyleLbl="node1" presStyleIdx="5" presStyleCnt="6" custLinFactNeighborX="-943" custLinFactNeighborY="-31007"/>
      <dgm:spPr/>
      <dgm:t>
        <a:bodyPr/>
        <a:lstStyle/>
        <a:p>
          <a:endParaRPr lang="ru-RU"/>
        </a:p>
      </dgm:t>
    </dgm:pt>
  </dgm:ptLst>
  <dgm:cxnLst>
    <dgm:cxn modelId="{B8400830-074E-45E8-A6C3-827D500775E5}" srcId="{D03CC968-AA24-40DA-8C51-2CEB59AC5A7A}" destId="{F90098B2-1CB2-402A-953F-AEE71B33BF75}" srcOrd="0" destOrd="0" parTransId="{2CA3BF49-435A-4EFE-BECF-26FA8F21124A}" sibTransId="{863B73AB-03B8-4056-A00F-62674992C934}"/>
    <dgm:cxn modelId="{380E4986-7AE0-4527-A33E-61A14219BB88}" srcId="{D03CC968-AA24-40DA-8C51-2CEB59AC5A7A}" destId="{0EA2D8EC-4960-469C-B969-A3E54DB040AD}" srcOrd="4" destOrd="0" parTransId="{7A4CE9B1-4016-4D68-849D-E650BA17E095}" sibTransId="{ECE92929-D6DF-4F87-AE71-928053319498}"/>
    <dgm:cxn modelId="{66DC39C5-292C-436C-B0F4-63C67E0497E9}" type="presOf" srcId="{0EA2D8EC-4960-469C-B969-A3E54DB040AD}" destId="{95F8ECD4-5CD3-4FBF-BCFC-79EA2805F580}" srcOrd="0" destOrd="0" presId="urn:microsoft.com/office/officeart/2005/8/layout/process4"/>
    <dgm:cxn modelId="{F00F1668-36EA-41C8-94E4-E11EEE3AD102}" type="presOf" srcId="{FE7857FF-9C86-4808-BB61-FA6AE6B4DBA1}" destId="{4BDB6368-E949-453E-9C18-6D1835D5CBD7}" srcOrd="0" destOrd="0" presId="urn:microsoft.com/office/officeart/2005/8/layout/process4"/>
    <dgm:cxn modelId="{E9A0D69D-EB9C-406E-A478-E2B25AFA59B2}" type="presOf" srcId="{10702BEE-90AC-4A84-BD3F-7E29CE09333E}" destId="{6C061B78-23C0-44DA-8AA5-A1447D176FE1}" srcOrd="0" destOrd="0" presId="urn:microsoft.com/office/officeart/2005/8/layout/process4"/>
    <dgm:cxn modelId="{F9A371F3-7E1D-4163-B894-FEF59CEA3C13}" srcId="{D03CC968-AA24-40DA-8C51-2CEB59AC5A7A}" destId="{FE7857FF-9C86-4808-BB61-FA6AE6B4DBA1}" srcOrd="1" destOrd="0" parTransId="{531FDC59-98E6-4A37-A621-8CDBB9958FE2}" sibTransId="{0A1EF655-E426-4572-A70A-CBB12FE47F5C}"/>
    <dgm:cxn modelId="{74A4C6BF-74AD-4A64-AE32-CF2C0FC1C738}" srcId="{D03CC968-AA24-40DA-8C51-2CEB59AC5A7A}" destId="{7F76831B-FCB2-4A92-A403-EBC935576D54}" srcOrd="3" destOrd="0" parTransId="{3024F6D6-98B3-4E69-AF5B-D769B8ED6947}" sibTransId="{BCAD93C8-F7AF-47CE-BA30-AE0235BBF104}"/>
    <dgm:cxn modelId="{AF36FFFE-F717-4E6C-93AA-BA855F0E1FB7}" type="presOf" srcId="{7F76831B-FCB2-4A92-A403-EBC935576D54}" destId="{27FE93B2-2C1A-486D-ACA2-2B14A895AEEB}" srcOrd="0" destOrd="0" presId="urn:microsoft.com/office/officeart/2005/8/layout/process4"/>
    <dgm:cxn modelId="{C40EF271-E8B4-4FF1-BC36-FEB54CDA6607}" type="presOf" srcId="{F90098B2-1CB2-402A-953F-AEE71B33BF75}" destId="{19023B11-0E0A-4685-9225-338C5238AF26}" srcOrd="0" destOrd="0" presId="urn:microsoft.com/office/officeart/2005/8/layout/process4"/>
    <dgm:cxn modelId="{EC920FE8-B258-4D5E-A302-0FCFF0705FED}" type="presOf" srcId="{D03CC968-AA24-40DA-8C51-2CEB59AC5A7A}" destId="{1BFA6DD1-EDFE-4E70-836D-AC007879C7FC}" srcOrd="0" destOrd="0" presId="urn:microsoft.com/office/officeart/2005/8/layout/process4"/>
    <dgm:cxn modelId="{FF1A1569-1C00-4C6A-AA96-2E3488F8C64A}" type="presOf" srcId="{CF19D671-A074-4889-B54A-9F6CA9E5F0B3}" destId="{0586498C-AB95-4E68-BEEB-0165678B37D3}" srcOrd="0" destOrd="0" presId="urn:microsoft.com/office/officeart/2005/8/layout/process4"/>
    <dgm:cxn modelId="{B6AFD1F3-2172-487E-B13E-AC023A9219E9}" srcId="{D03CC968-AA24-40DA-8C51-2CEB59AC5A7A}" destId="{10702BEE-90AC-4A84-BD3F-7E29CE09333E}" srcOrd="5" destOrd="0" parTransId="{33E1566B-4518-4783-A189-41B7B05F2F01}" sibTransId="{2E97B5E8-2E2E-41F7-B589-7E91E00118AE}"/>
    <dgm:cxn modelId="{34B21ED3-124B-4B9A-B27B-145ABF5411E6}" srcId="{D03CC968-AA24-40DA-8C51-2CEB59AC5A7A}" destId="{CF19D671-A074-4889-B54A-9F6CA9E5F0B3}" srcOrd="2" destOrd="0" parTransId="{139B9297-1CE5-4DE1-8200-2CBCD90D7B39}" sibTransId="{5EE97DBB-7DB7-407D-996A-EB2F24521B42}"/>
    <dgm:cxn modelId="{F42907A9-DCAF-47DD-AD25-46EA7CFA97C7}" type="presParOf" srcId="{1BFA6DD1-EDFE-4E70-836D-AC007879C7FC}" destId="{5999F3BB-56E9-4BE6-B632-4E47298A22F4}" srcOrd="0" destOrd="0" presId="urn:microsoft.com/office/officeart/2005/8/layout/process4"/>
    <dgm:cxn modelId="{0485011C-1187-44CB-98DC-DFF60407153A}" type="presParOf" srcId="{5999F3BB-56E9-4BE6-B632-4E47298A22F4}" destId="{6C061B78-23C0-44DA-8AA5-A1447D176FE1}" srcOrd="0" destOrd="0" presId="urn:microsoft.com/office/officeart/2005/8/layout/process4"/>
    <dgm:cxn modelId="{9B5FD1CC-526A-4288-A302-CE31A7A5BB5E}" type="presParOf" srcId="{1BFA6DD1-EDFE-4E70-836D-AC007879C7FC}" destId="{3B5903FF-31F7-44FC-A091-65BE98060932}" srcOrd="1" destOrd="0" presId="urn:microsoft.com/office/officeart/2005/8/layout/process4"/>
    <dgm:cxn modelId="{FF85CDD7-2B38-4BB5-BD07-9605EF1FE788}" type="presParOf" srcId="{1BFA6DD1-EDFE-4E70-836D-AC007879C7FC}" destId="{215FE031-D8BA-46AE-94AF-8EFC3E9CC99E}" srcOrd="2" destOrd="0" presId="urn:microsoft.com/office/officeart/2005/8/layout/process4"/>
    <dgm:cxn modelId="{F53AFBBF-8009-40B3-BA3E-C7652DDC2AA6}" type="presParOf" srcId="{215FE031-D8BA-46AE-94AF-8EFC3E9CC99E}" destId="{95F8ECD4-5CD3-4FBF-BCFC-79EA2805F580}" srcOrd="0" destOrd="0" presId="urn:microsoft.com/office/officeart/2005/8/layout/process4"/>
    <dgm:cxn modelId="{F8C05817-88E1-438D-932E-F38B1FAF92FD}" type="presParOf" srcId="{1BFA6DD1-EDFE-4E70-836D-AC007879C7FC}" destId="{E707EF8E-6AFB-4232-A7CB-669033639209}" srcOrd="3" destOrd="0" presId="urn:microsoft.com/office/officeart/2005/8/layout/process4"/>
    <dgm:cxn modelId="{103F33C5-30CB-46D1-9360-6FB6372E038A}" type="presParOf" srcId="{1BFA6DD1-EDFE-4E70-836D-AC007879C7FC}" destId="{3D27A76A-A38A-45C8-BD20-190E1A0C908C}" srcOrd="4" destOrd="0" presId="urn:microsoft.com/office/officeart/2005/8/layout/process4"/>
    <dgm:cxn modelId="{612B3409-7314-4A80-8545-889B07EF2952}" type="presParOf" srcId="{3D27A76A-A38A-45C8-BD20-190E1A0C908C}" destId="{27FE93B2-2C1A-486D-ACA2-2B14A895AEEB}" srcOrd="0" destOrd="0" presId="urn:microsoft.com/office/officeart/2005/8/layout/process4"/>
    <dgm:cxn modelId="{969B8BF6-DD82-4B89-BDF3-846E51795CCD}" type="presParOf" srcId="{1BFA6DD1-EDFE-4E70-836D-AC007879C7FC}" destId="{79E2E304-7169-4BCA-90F4-323A276A83F5}" srcOrd="5" destOrd="0" presId="urn:microsoft.com/office/officeart/2005/8/layout/process4"/>
    <dgm:cxn modelId="{664FA4CA-DE85-4DD9-9893-1678658568C5}" type="presParOf" srcId="{1BFA6DD1-EDFE-4E70-836D-AC007879C7FC}" destId="{AD56F202-9FA2-4F09-87FC-5052F326BA82}" srcOrd="6" destOrd="0" presId="urn:microsoft.com/office/officeart/2005/8/layout/process4"/>
    <dgm:cxn modelId="{46588D5B-1A56-43DA-B011-F09D3567B1CC}" type="presParOf" srcId="{AD56F202-9FA2-4F09-87FC-5052F326BA82}" destId="{0586498C-AB95-4E68-BEEB-0165678B37D3}" srcOrd="0" destOrd="0" presId="urn:microsoft.com/office/officeart/2005/8/layout/process4"/>
    <dgm:cxn modelId="{320E6C80-5F0D-4BAC-B91F-E8A43ECC8157}" type="presParOf" srcId="{1BFA6DD1-EDFE-4E70-836D-AC007879C7FC}" destId="{2204E685-DF3A-4193-A981-793F9A7166BA}" srcOrd="7" destOrd="0" presId="urn:microsoft.com/office/officeart/2005/8/layout/process4"/>
    <dgm:cxn modelId="{ED4521FF-E8F7-4844-9E98-7BD1F2F3D1CD}" type="presParOf" srcId="{1BFA6DD1-EDFE-4E70-836D-AC007879C7FC}" destId="{B39FCECE-6745-402F-BA54-8D94E94ACCC3}" srcOrd="8" destOrd="0" presId="urn:microsoft.com/office/officeart/2005/8/layout/process4"/>
    <dgm:cxn modelId="{A415B472-11C8-472E-B55B-18BB163F7F4B}" type="presParOf" srcId="{B39FCECE-6745-402F-BA54-8D94E94ACCC3}" destId="{4BDB6368-E949-453E-9C18-6D1835D5CBD7}" srcOrd="0" destOrd="0" presId="urn:microsoft.com/office/officeart/2005/8/layout/process4"/>
    <dgm:cxn modelId="{8367CDD5-0098-4C51-8716-5FA770D2309D}" type="presParOf" srcId="{1BFA6DD1-EDFE-4E70-836D-AC007879C7FC}" destId="{3E129DCA-B047-4EB4-AD0B-89280CD72F47}" srcOrd="9" destOrd="0" presId="urn:microsoft.com/office/officeart/2005/8/layout/process4"/>
    <dgm:cxn modelId="{52238DB4-5833-43FF-BBF2-605E1844B957}" type="presParOf" srcId="{1BFA6DD1-EDFE-4E70-836D-AC007879C7FC}" destId="{48F083F5-7A05-4439-92D1-A11AEDF2BCE1}" srcOrd="10" destOrd="0" presId="urn:microsoft.com/office/officeart/2005/8/layout/process4"/>
    <dgm:cxn modelId="{BBFA402E-7914-4E3B-8D89-93998C382278}" type="presParOf" srcId="{48F083F5-7A05-4439-92D1-A11AEDF2BCE1}" destId="{19023B11-0E0A-4685-9225-338C5238AF26}" srcOrd="0" destOrd="0" presId="urn:microsoft.com/office/officeart/2005/8/layout/process4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D03CC968-AA24-40DA-8C51-2CEB59AC5A7A}" type="doc">
      <dgm:prSet loTypeId="urn:microsoft.com/office/officeart/2005/8/layout/process4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FE7857FF-9C86-4808-BB61-FA6AE6B4DBA1}">
      <dgm:prSet phldrT="[Текст]" custT="1"/>
      <dgm:spPr/>
      <dgm:t>
        <a:bodyPr/>
        <a:lstStyle/>
        <a:p>
          <a:r>
            <a:rPr lang="ru-RU" sz="1800" b="1" i="0" dirty="0" smtClean="0">
              <a:solidFill>
                <a:srgbClr val="582C00"/>
              </a:solidFill>
            </a:rPr>
            <a:t>диагностирование молодых педагогов на педагогические затруднения</a:t>
          </a:r>
          <a:endParaRPr lang="ru-RU" sz="1800" b="1" i="0" dirty="0">
            <a:solidFill>
              <a:srgbClr val="582C00"/>
            </a:solidFill>
          </a:endParaRPr>
        </a:p>
      </dgm:t>
    </dgm:pt>
    <dgm:pt modelId="{531FDC59-98E6-4A37-A621-8CDBB9958FE2}" type="parTrans" cxnId="{F9A371F3-7E1D-4163-B894-FEF59CEA3C13}">
      <dgm:prSet/>
      <dgm:spPr/>
      <dgm:t>
        <a:bodyPr/>
        <a:lstStyle/>
        <a:p>
          <a:endParaRPr lang="ru-RU"/>
        </a:p>
      </dgm:t>
    </dgm:pt>
    <dgm:pt modelId="{0A1EF655-E426-4572-A70A-CBB12FE47F5C}" type="sibTrans" cxnId="{F9A371F3-7E1D-4163-B894-FEF59CEA3C13}">
      <dgm:prSet/>
      <dgm:spPr/>
      <dgm:t>
        <a:bodyPr/>
        <a:lstStyle/>
        <a:p>
          <a:endParaRPr lang="ru-RU"/>
        </a:p>
      </dgm:t>
    </dgm:pt>
    <dgm:pt modelId="{F90098B2-1CB2-402A-953F-AEE71B33BF75}">
      <dgm:prSet phldrT="[Текст]" custT="1"/>
      <dgm:spPr/>
      <dgm:t>
        <a:bodyPr/>
        <a:lstStyle/>
        <a:p>
          <a:r>
            <a:rPr lang="ru-RU" sz="1800" b="1" dirty="0" smtClean="0">
              <a:ln w="1905"/>
              <a:solidFill>
                <a:srgbClr val="582C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rPr>
            <a:t>создание инициативной группы</a:t>
          </a:r>
          <a:endParaRPr lang="ru-RU" sz="1800" dirty="0"/>
        </a:p>
      </dgm:t>
    </dgm:pt>
    <dgm:pt modelId="{863B73AB-03B8-4056-A00F-62674992C934}" type="sibTrans" cxnId="{B8400830-074E-45E8-A6C3-827D500775E5}">
      <dgm:prSet/>
      <dgm:spPr/>
      <dgm:t>
        <a:bodyPr/>
        <a:lstStyle/>
        <a:p>
          <a:endParaRPr lang="ru-RU"/>
        </a:p>
      </dgm:t>
    </dgm:pt>
    <dgm:pt modelId="{2CA3BF49-435A-4EFE-BECF-26FA8F21124A}" type="parTrans" cxnId="{B8400830-074E-45E8-A6C3-827D500775E5}">
      <dgm:prSet/>
      <dgm:spPr/>
      <dgm:t>
        <a:bodyPr/>
        <a:lstStyle/>
        <a:p>
          <a:endParaRPr lang="ru-RU"/>
        </a:p>
      </dgm:t>
    </dgm:pt>
    <dgm:pt modelId="{0EA2D8EC-4960-469C-B969-A3E54DB040AD}">
      <dgm:prSet/>
      <dgm:spPr/>
      <dgm:t>
        <a:bodyPr/>
        <a:lstStyle/>
        <a:p>
          <a:r>
            <a:rPr lang="ru-RU" b="1" dirty="0" smtClean="0">
              <a:solidFill>
                <a:srgbClr val="582C00"/>
              </a:solidFill>
            </a:rPr>
            <a:t>подведение итогов на педагогическом совете</a:t>
          </a:r>
        </a:p>
      </dgm:t>
    </dgm:pt>
    <dgm:pt modelId="{7A4CE9B1-4016-4D68-849D-E650BA17E095}" type="parTrans" cxnId="{380E4986-7AE0-4527-A33E-61A14219BB88}">
      <dgm:prSet/>
      <dgm:spPr/>
      <dgm:t>
        <a:bodyPr/>
        <a:lstStyle/>
        <a:p>
          <a:endParaRPr lang="ru-RU"/>
        </a:p>
      </dgm:t>
    </dgm:pt>
    <dgm:pt modelId="{ECE92929-D6DF-4F87-AE71-928053319498}" type="sibTrans" cxnId="{380E4986-7AE0-4527-A33E-61A14219BB88}">
      <dgm:prSet/>
      <dgm:spPr/>
      <dgm:t>
        <a:bodyPr/>
        <a:lstStyle/>
        <a:p>
          <a:endParaRPr lang="ru-RU"/>
        </a:p>
      </dgm:t>
    </dgm:pt>
    <dgm:pt modelId="{7F76831B-FCB2-4A92-A403-EBC935576D54}">
      <dgm:prSet custT="1"/>
      <dgm:spPr/>
      <dgm:t>
        <a:bodyPr/>
        <a:lstStyle/>
        <a:p>
          <a:r>
            <a:rPr lang="ru-RU" sz="1800" b="1" dirty="0" smtClean="0">
              <a:solidFill>
                <a:srgbClr val="582C00"/>
              </a:solidFill>
            </a:rPr>
            <a:t>разработка Положения Фестиваля</a:t>
          </a:r>
          <a:endParaRPr lang="ru-RU" sz="1800" b="1" i="0" dirty="0" smtClean="0">
            <a:solidFill>
              <a:srgbClr val="582C00"/>
            </a:solidFill>
          </a:endParaRPr>
        </a:p>
      </dgm:t>
    </dgm:pt>
    <dgm:pt modelId="{3024F6D6-98B3-4E69-AF5B-D769B8ED6947}" type="parTrans" cxnId="{74A4C6BF-74AD-4A64-AE32-CF2C0FC1C738}">
      <dgm:prSet/>
      <dgm:spPr/>
      <dgm:t>
        <a:bodyPr/>
        <a:lstStyle/>
        <a:p>
          <a:endParaRPr lang="ru-RU"/>
        </a:p>
      </dgm:t>
    </dgm:pt>
    <dgm:pt modelId="{BCAD93C8-F7AF-47CE-BA30-AE0235BBF104}" type="sibTrans" cxnId="{74A4C6BF-74AD-4A64-AE32-CF2C0FC1C738}">
      <dgm:prSet/>
      <dgm:spPr/>
      <dgm:t>
        <a:bodyPr/>
        <a:lstStyle/>
        <a:p>
          <a:endParaRPr lang="ru-RU"/>
        </a:p>
      </dgm:t>
    </dgm:pt>
    <dgm:pt modelId="{CF19D671-A074-4889-B54A-9F6CA9E5F0B3}">
      <dgm:prSet custT="1"/>
      <dgm:spPr/>
      <dgm:t>
        <a:bodyPr/>
        <a:lstStyle/>
        <a:p>
          <a:r>
            <a:rPr lang="ru-RU" sz="1800" b="1" dirty="0" smtClean="0">
              <a:solidFill>
                <a:srgbClr val="582C00"/>
              </a:solidFill>
            </a:rPr>
            <a:t>обучение молодых педагогов на мастер-классах в рамках «Лаборатории современного урока»</a:t>
          </a:r>
        </a:p>
      </dgm:t>
    </dgm:pt>
    <dgm:pt modelId="{139B9297-1CE5-4DE1-8200-2CBCD90D7B39}" type="parTrans" cxnId="{34B21ED3-124B-4B9A-B27B-145ABF5411E6}">
      <dgm:prSet/>
      <dgm:spPr/>
      <dgm:t>
        <a:bodyPr/>
        <a:lstStyle/>
        <a:p>
          <a:endParaRPr lang="ru-RU"/>
        </a:p>
      </dgm:t>
    </dgm:pt>
    <dgm:pt modelId="{5EE97DBB-7DB7-407D-996A-EB2F24521B42}" type="sibTrans" cxnId="{34B21ED3-124B-4B9A-B27B-145ABF5411E6}">
      <dgm:prSet/>
      <dgm:spPr/>
      <dgm:t>
        <a:bodyPr/>
        <a:lstStyle/>
        <a:p>
          <a:endParaRPr lang="ru-RU"/>
        </a:p>
      </dgm:t>
    </dgm:pt>
    <dgm:pt modelId="{10702BEE-90AC-4A84-BD3F-7E29CE09333E}">
      <dgm:prSet/>
      <dgm:spPr/>
      <dgm:t>
        <a:bodyPr/>
        <a:lstStyle/>
        <a:p>
          <a:r>
            <a:rPr lang="ru-RU" b="1" dirty="0" smtClean="0">
              <a:solidFill>
                <a:srgbClr val="582C00"/>
              </a:solidFill>
            </a:rPr>
            <a:t>Поощрение молодых специалистов по итогам Фестиваля</a:t>
          </a:r>
          <a:endParaRPr lang="ru-RU" b="1" dirty="0">
            <a:solidFill>
              <a:srgbClr val="582C00"/>
            </a:solidFill>
          </a:endParaRPr>
        </a:p>
      </dgm:t>
    </dgm:pt>
    <dgm:pt modelId="{33E1566B-4518-4783-A189-41B7B05F2F01}" type="parTrans" cxnId="{B6AFD1F3-2172-487E-B13E-AC023A9219E9}">
      <dgm:prSet/>
      <dgm:spPr/>
      <dgm:t>
        <a:bodyPr/>
        <a:lstStyle/>
        <a:p>
          <a:endParaRPr lang="ru-RU"/>
        </a:p>
      </dgm:t>
    </dgm:pt>
    <dgm:pt modelId="{2E97B5E8-2E2E-41F7-B589-7E91E00118AE}" type="sibTrans" cxnId="{B6AFD1F3-2172-487E-B13E-AC023A9219E9}">
      <dgm:prSet/>
      <dgm:spPr/>
      <dgm:t>
        <a:bodyPr/>
        <a:lstStyle/>
        <a:p>
          <a:endParaRPr lang="ru-RU"/>
        </a:p>
      </dgm:t>
    </dgm:pt>
    <dgm:pt modelId="{1BFA6DD1-EDFE-4E70-836D-AC007879C7FC}" type="pres">
      <dgm:prSet presAssocID="{D03CC968-AA24-40DA-8C51-2CEB59AC5A7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999F3BB-56E9-4BE6-B632-4E47298A22F4}" type="pres">
      <dgm:prSet presAssocID="{10702BEE-90AC-4A84-BD3F-7E29CE09333E}" presName="boxAndChildren" presStyleCnt="0"/>
      <dgm:spPr/>
    </dgm:pt>
    <dgm:pt modelId="{6C061B78-23C0-44DA-8AA5-A1447D176FE1}" type="pres">
      <dgm:prSet presAssocID="{10702BEE-90AC-4A84-BD3F-7E29CE09333E}" presName="parentTextBox" presStyleLbl="node1" presStyleIdx="0" presStyleCnt="6"/>
      <dgm:spPr/>
      <dgm:t>
        <a:bodyPr/>
        <a:lstStyle/>
        <a:p>
          <a:endParaRPr lang="ru-RU"/>
        </a:p>
      </dgm:t>
    </dgm:pt>
    <dgm:pt modelId="{3B5903FF-31F7-44FC-A091-65BE98060932}" type="pres">
      <dgm:prSet presAssocID="{ECE92929-D6DF-4F87-AE71-928053319498}" presName="sp" presStyleCnt="0"/>
      <dgm:spPr/>
    </dgm:pt>
    <dgm:pt modelId="{215FE031-D8BA-46AE-94AF-8EFC3E9CC99E}" type="pres">
      <dgm:prSet presAssocID="{0EA2D8EC-4960-469C-B969-A3E54DB040AD}" presName="arrowAndChildren" presStyleCnt="0"/>
      <dgm:spPr/>
    </dgm:pt>
    <dgm:pt modelId="{95F8ECD4-5CD3-4FBF-BCFC-79EA2805F580}" type="pres">
      <dgm:prSet presAssocID="{0EA2D8EC-4960-469C-B969-A3E54DB040AD}" presName="parentTextArrow" presStyleLbl="node1" presStyleIdx="1" presStyleCnt="6"/>
      <dgm:spPr/>
      <dgm:t>
        <a:bodyPr/>
        <a:lstStyle/>
        <a:p>
          <a:endParaRPr lang="ru-RU"/>
        </a:p>
      </dgm:t>
    </dgm:pt>
    <dgm:pt modelId="{E707EF8E-6AFB-4232-A7CB-669033639209}" type="pres">
      <dgm:prSet presAssocID="{BCAD93C8-F7AF-47CE-BA30-AE0235BBF104}" presName="sp" presStyleCnt="0"/>
      <dgm:spPr/>
    </dgm:pt>
    <dgm:pt modelId="{3D27A76A-A38A-45C8-BD20-190E1A0C908C}" type="pres">
      <dgm:prSet presAssocID="{7F76831B-FCB2-4A92-A403-EBC935576D54}" presName="arrowAndChildren" presStyleCnt="0"/>
      <dgm:spPr/>
    </dgm:pt>
    <dgm:pt modelId="{27FE93B2-2C1A-486D-ACA2-2B14A895AEEB}" type="pres">
      <dgm:prSet presAssocID="{7F76831B-FCB2-4A92-A403-EBC935576D54}" presName="parentTextArrow" presStyleLbl="node1" presStyleIdx="2" presStyleCnt="6"/>
      <dgm:spPr/>
      <dgm:t>
        <a:bodyPr/>
        <a:lstStyle/>
        <a:p>
          <a:endParaRPr lang="ru-RU"/>
        </a:p>
      </dgm:t>
    </dgm:pt>
    <dgm:pt modelId="{79E2E304-7169-4BCA-90F4-323A276A83F5}" type="pres">
      <dgm:prSet presAssocID="{5EE97DBB-7DB7-407D-996A-EB2F24521B42}" presName="sp" presStyleCnt="0"/>
      <dgm:spPr/>
    </dgm:pt>
    <dgm:pt modelId="{AD56F202-9FA2-4F09-87FC-5052F326BA82}" type="pres">
      <dgm:prSet presAssocID="{CF19D671-A074-4889-B54A-9F6CA9E5F0B3}" presName="arrowAndChildren" presStyleCnt="0"/>
      <dgm:spPr/>
    </dgm:pt>
    <dgm:pt modelId="{0586498C-AB95-4E68-BEEB-0165678B37D3}" type="pres">
      <dgm:prSet presAssocID="{CF19D671-A074-4889-B54A-9F6CA9E5F0B3}" presName="parentTextArrow" presStyleLbl="node1" presStyleIdx="3" presStyleCnt="6"/>
      <dgm:spPr/>
      <dgm:t>
        <a:bodyPr/>
        <a:lstStyle/>
        <a:p>
          <a:endParaRPr lang="ru-RU"/>
        </a:p>
      </dgm:t>
    </dgm:pt>
    <dgm:pt modelId="{2204E685-DF3A-4193-A981-793F9A7166BA}" type="pres">
      <dgm:prSet presAssocID="{0A1EF655-E426-4572-A70A-CBB12FE47F5C}" presName="sp" presStyleCnt="0"/>
      <dgm:spPr/>
    </dgm:pt>
    <dgm:pt modelId="{B39FCECE-6745-402F-BA54-8D94E94ACCC3}" type="pres">
      <dgm:prSet presAssocID="{FE7857FF-9C86-4808-BB61-FA6AE6B4DBA1}" presName="arrowAndChildren" presStyleCnt="0"/>
      <dgm:spPr/>
    </dgm:pt>
    <dgm:pt modelId="{4BDB6368-E949-453E-9C18-6D1835D5CBD7}" type="pres">
      <dgm:prSet presAssocID="{FE7857FF-9C86-4808-BB61-FA6AE6B4DBA1}" presName="parentTextArrow" presStyleLbl="node1" presStyleIdx="4" presStyleCnt="6" custLinFactNeighborX="-909" custLinFactNeighborY="-4040"/>
      <dgm:spPr/>
      <dgm:t>
        <a:bodyPr/>
        <a:lstStyle/>
        <a:p>
          <a:endParaRPr lang="ru-RU"/>
        </a:p>
      </dgm:t>
    </dgm:pt>
    <dgm:pt modelId="{3E129DCA-B047-4EB4-AD0B-89280CD72F47}" type="pres">
      <dgm:prSet presAssocID="{863B73AB-03B8-4056-A00F-62674992C934}" presName="sp" presStyleCnt="0"/>
      <dgm:spPr/>
    </dgm:pt>
    <dgm:pt modelId="{48F083F5-7A05-4439-92D1-A11AEDF2BCE1}" type="pres">
      <dgm:prSet presAssocID="{F90098B2-1CB2-402A-953F-AEE71B33BF75}" presName="arrowAndChildren" presStyleCnt="0"/>
      <dgm:spPr/>
    </dgm:pt>
    <dgm:pt modelId="{19023B11-0E0A-4685-9225-338C5238AF26}" type="pres">
      <dgm:prSet presAssocID="{F90098B2-1CB2-402A-953F-AEE71B33BF75}" presName="parentTextArrow" presStyleLbl="node1" presStyleIdx="5" presStyleCnt="6" custLinFactNeighborX="-943" custLinFactNeighborY="-31007"/>
      <dgm:spPr/>
      <dgm:t>
        <a:bodyPr/>
        <a:lstStyle/>
        <a:p>
          <a:endParaRPr lang="ru-RU"/>
        </a:p>
      </dgm:t>
    </dgm:pt>
  </dgm:ptLst>
  <dgm:cxnLst>
    <dgm:cxn modelId="{7B9394B3-B8BF-43B8-BCAC-38378F0A6E93}" type="presOf" srcId="{7F76831B-FCB2-4A92-A403-EBC935576D54}" destId="{27FE93B2-2C1A-486D-ACA2-2B14A895AEEB}" srcOrd="0" destOrd="0" presId="urn:microsoft.com/office/officeart/2005/8/layout/process4"/>
    <dgm:cxn modelId="{B8400830-074E-45E8-A6C3-827D500775E5}" srcId="{D03CC968-AA24-40DA-8C51-2CEB59AC5A7A}" destId="{F90098B2-1CB2-402A-953F-AEE71B33BF75}" srcOrd="0" destOrd="0" parTransId="{2CA3BF49-435A-4EFE-BECF-26FA8F21124A}" sibTransId="{863B73AB-03B8-4056-A00F-62674992C934}"/>
    <dgm:cxn modelId="{380E4986-7AE0-4527-A33E-61A14219BB88}" srcId="{D03CC968-AA24-40DA-8C51-2CEB59AC5A7A}" destId="{0EA2D8EC-4960-469C-B969-A3E54DB040AD}" srcOrd="4" destOrd="0" parTransId="{7A4CE9B1-4016-4D68-849D-E650BA17E095}" sibTransId="{ECE92929-D6DF-4F87-AE71-928053319498}"/>
    <dgm:cxn modelId="{1B4C0A4D-7B8E-4226-8985-B96CE551EA42}" type="presOf" srcId="{FE7857FF-9C86-4808-BB61-FA6AE6B4DBA1}" destId="{4BDB6368-E949-453E-9C18-6D1835D5CBD7}" srcOrd="0" destOrd="0" presId="urn:microsoft.com/office/officeart/2005/8/layout/process4"/>
    <dgm:cxn modelId="{74A4C6BF-74AD-4A64-AE32-CF2C0FC1C738}" srcId="{D03CC968-AA24-40DA-8C51-2CEB59AC5A7A}" destId="{7F76831B-FCB2-4A92-A403-EBC935576D54}" srcOrd="3" destOrd="0" parTransId="{3024F6D6-98B3-4E69-AF5B-D769B8ED6947}" sibTransId="{BCAD93C8-F7AF-47CE-BA30-AE0235BBF104}"/>
    <dgm:cxn modelId="{F9A371F3-7E1D-4163-B894-FEF59CEA3C13}" srcId="{D03CC968-AA24-40DA-8C51-2CEB59AC5A7A}" destId="{FE7857FF-9C86-4808-BB61-FA6AE6B4DBA1}" srcOrd="1" destOrd="0" parTransId="{531FDC59-98E6-4A37-A621-8CDBB9958FE2}" sibTransId="{0A1EF655-E426-4572-A70A-CBB12FE47F5C}"/>
    <dgm:cxn modelId="{574CD248-FC9D-48BE-8948-14510A22B52E}" type="presOf" srcId="{0EA2D8EC-4960-469C-B969-A3E54DB040AD}" destId="{95F8ECD4-5CD3-4FBF-BCFC-79EA2805F580}" srcOrd="0" destOrd="0" presId="urn:microsoft.com/office/officeart/2005/8/layout/process4"/>
    <dgm:cxn modelId="{399F8DCB-7A9D-42BD-B8DA-427DDEFEC540}" type="presOf" srcId="{F90098B2-1CB2-402A-953F-AEE71B33BF75}" destId="{19023B11-0E0A-4685-9225-338C5238AF26}" srcOrd="0" destOrd="0" presId="urn:microsoft.com/office/officeart/2005/8/layout/process4"/>
    <dgm:cxn modelId="{241C9249-9B64-4A2B-A813-68A1446D0A7F}" type="presOf" srcId="{CF19D671-A074-4889-B54A-9F6CA9E5F0B3}" destId="{0586498C-AB95-4E68-BEEB-0165678B37D3}" srcOrd="0" destOrd="0" presId="urn:microsoft.com/office/officeart/2005/8/layout/process4"/>
    <dgm:cxn modelId="{B6AFD1F3-2172-487E-B13E-AC023A9219E9}" srcId="{D03CC968-AA24-40DA-8C51-2CEB59AC5A7A}" destId="{10702BEE-90AC-4A84-BD3F-7E29CE09333E}" srcOrd="5" destOrd="0" parTransId="{33E1566B-4518-4783-A189-41B7B05F2F01}" sibTransId="{2E97B5E8-2E2E-41F7-B589-7E91E00118AE}"/>
    <dgm:cxn modelId="{63A90F88-8ADE-4EE4-8895-C3FB05384522}" type="presOf" srcId="{10702BEE-90AC-4A84-BD3F-7E29CE09333E}" destId="{6C061B78-23C0-44DA-8AA5-A1447D176FE1}" srcOrd="0" destOrd="0" presId="urn:microsoft.com/office/officeart/2005/8/layout/process4"/>
    <dgm:cxn modelId="{87488DFD-BE71-4A08-94F6-5209BFDF399B}" type="presOf" srcId="{D03CC968-AA24-40DA-8C51-2CEB59AC5A7A}" destId="{1BFA6DD1-EDFE-4E70-836D-AC007879C7FC}" srcOrd="0" destOrd="0" presId="urn:microsoft.com/office/officeart/2005/8/layout/process4"/>
    <dgm:cxn modelId="{34B21ED3-124B-4B9A-B27B-145ABF5411E6}" srcId="{D03CC968-AA24-40DA-8C51-2CEB59AC5A7A}" destId="{CF19D671-A074-4889-B54A-9F6CA9E5F0B3}" srcOrd="2" destOrd="0" parTransId="{139B9297-1CE5-4DE1-8200-2CBCD90D7B39}" sibTransId="{5EE97DBB-7DB7-407D-996A-EB2F24521B42}"/>
    <dgm:cxn modelId="{5C31913E-6E11-4D27-B19D-E5194E15D4D3}" type="presParOf" srcId="{1BFA6DD1-EDFE-4E70-836D-AC007879C7FC}" destId="{5999F3BB-56E9-4BE6-B632-4E47298A22F4}" srcOrd="0" destOrd="0" presId="urn:microsoft.com/office/officeart/2005/8/layout/process4"/>
    <dgm:cxn modelId="{3C0FD123-8EAF-4711-A487-F2135375768A}" type="presParOf" srcId="{5999F3BB-56E9-4BE6-B632-4E47298A22F4}" destId="{6C061B78-23C0-44DA-8AA5-A1447D176FE1}" srcOrd="0" destOrd="0" presId="urn:microsoft.com/office/officeart/2005/8/layout/process4"/>
    <dgm:cxn modelId="{44F70569-2FC0-4F99-8DBC-48489D82B879}" type="presParOf" srcId="{1BFA6DD1-EDFE-4E70-836D-AC007879C7FC}" destId="{3B5903FF-31F7-44FC-A091-65BE98060932}" srcOrd="1" destOrd="0" presId="urn:microsoft.com/office/officeart/2005/8/layout/process4"/>
    <dgm:cxn modelId="{15B7E242-AF50-4E3E-AF28-E9ADBA148677}" type="presParOf" srcId="{1BFA6DD1-EDFE-4E70-836D-AC007879C7FC}" destId="{215FE031-D8BA-46AE-94AF-8EFC3E9CC99E}" srcOrd="2" destOrd="0" presId="urn:microsoft.com/office/officeart/2005/8/layout/process4"/>
    <dgm:cxn modelId="{0EE9A9EA-0747-4758-9F14-D026490B9311}" type="presParOf" srcId="{215FE031-D8BA-46AE-94AF-8EFC3E9CC99E}" destId="{95F8ECD4-5CD3-4FBF-BCFC-79EA2805F580}" srcOrd="0" destOrd="0" presId="urn:microsoft.com/office/officeart/2005/8/layout/process4"/>
    <dgm:cxn modelId="{6CA7D842-A114-483D-BF7F-7B0F94ECC494}" type="presParOf" srcId="{1BFA6DD1-EDFE-4E70-836D-AC007879C7FC}" destId="{E707EF8E-6AFB-4232-A7CB-669033639209}" srcOrd="3" destOrd="0" presId="urn:microsoft.com/office/officeart/2005/8/layout/process4"/>
    <dgm:cxn modelId="{AF61CB65-F827-4AA9-B6F5-4825B9139AB4}" type="presParOf" srcId="{1BFA6DD1-EDFE-4E70-836D-AC007879C7FC}" destId="{3D27A76A-A38A-45C8-BD20-190E1A0C908C}" srcOrd="4" destOrd="0" presId="urn:microsoft.com/office/officeart/2005/8/layout/process4"/>
    <dgm:cxn modelId="{5801421F-084B-4358-887F-D599B56C4BAF}" type="presParOf" srcId="{3D27A76A-A38A-45C8-BD20-190E1A0C908C}" destId="{27FE93B2-2C1A-486D-ACA2-2B14A895AEEB}" srcOrd="0" destOrd="0" presId="urn:microsoft.com/office/officeart/2005/8/layout/process4"/>
    <dgm:cxn modelId="{EAFC2D9C-DF46-46BB-B462-8BB84E7555C3}" type="presParOf" srcId="{1BFA6DD1-EDFE-4E70-836D-AC007879C7FC}" destId="{79E2E304-7169-4BCA-90F4-323A276A83F5}" srcOrd="5" destOrd="0" presId="urn:microsoft.com/office/officeart/2005/8/layout/process4"/>
    <dgm:cxn modelId="{8BF778EE-0A43-4090-A4F3-3B83DCB094FA}" type="presParOf" srcId="{1BFA6DD1-EDFE-4E70-836D-AC007879C7FC}" destId="{AD56F202-9FA2-4F09-87FC-5052F326BA82}" srcOrd="6" destOrd="0" presId="urn:microsoft.com/office/officeart/2005/8/layout/process4"/>
    <dgm:cxn modelId="{94EE920A-14E9-483D-BBF5-1403CB2F4FD3}" type="presParOf" srcId="{AD56F202-9FA2-4F09-87FC-5052F326BA82}" destId="{0586498C-AB95-4E68-BEEB-0165678B37D3}" srcOrd="0" destOrd="0" presId="urn:microsoft.com/office/officeart/2005/8/layout/process4"/>
    <dgm:cxn modelId="{CA231AE1-91C0-4E0E-B0B0-50CE420F3AC0}" type="presParOf" srcId="{1BFA6DD1-EDFE-4E70-836D-AC007879C7FC}" destId="{2204E685-DF3A-4193-A981-793F9A7166BA}" srcOrd="7" destOrd="0" presId="urn:microsoft.com/office/officeart/2005/8/layout/process4"/>
    <dgm:cxn modelId="{A2CF805C-22B5-4CE5-A31C-084FF7181F43}" type="presParOf" srcId="{1BFA6DD1-EDFE-4E70-836D-AC007879C7FC}" destId="{B39FCECE-6745-402F-BA54-8D94E94ACCC3}" srcOrd="8" destOrd="0" presId="urn:microsoft.com/office/officeart/2005/8/layout/process4"/>
    <dgm:cxn modelId="{2343C480-59AE-4006-AC34-31C4BE061F40}" type="presParOf" srcId="{B39FCECE-6745-402F-BA54-8D94E94ACCC3}" destId="{4BDB6368-E949-453E-9C18-6D1835D5CBD7}" srcOrd="0" destOrd="0" presId="urn:microsoft.com/office/officeart/2005/8/layout/process4"/>
    <dgm:cxn modelId="{E2402682-C3E3-4BD3-8103-DF6D59B8C9C0}" type="presParOf" srcId="{1BFA6DD1-EDFE-4E70-836D-AC007879C7FC}" destId="{3E129DCA-B047-4EB4-AD0B-89280CD72F47}" srcOrd="9" destOrd="0" presId="urn:microsoft.com/office/officeart/2005/8/layout/process4"/>
    <dgm:cxn modelId="{274A52EE-2D29-45F0-B1A7-FA44F8B8D4AB}" type="presParOf" srcId="{1BFA6DD1-EDFE-4E70-836D-AC007879C7FC}" destId="{48F083F5-7A05-4439-92D1-A11AEDF2BCE1}" srcOrd="10" destOrd="0" presId="urn:microsoft.com/office/officeart/2005/8/layout/process4"/>
    <dgm:cxn modelId="{9CA6A54E-6254-47CC-BB33-D15E5F3E15F5}" type="presParOf" srcId="{48F083F5-7A05-4439-92D1-A11AEDF2BCE1}" destId="{19023B11-0E0A-4685-9225-338C5238AF26}" srcOrd="0" destOrd="0" presId="urn:microsoft.com/office/officeart/2005/8/layout/process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598AFC28-5433-4C61-A79B-2D3A2287F86A}" type="doc">
      <dgm:prSet loTypeId="urn:microsoft.com/office/officeart/2005/8/layout/chevron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4FB95D50-9934-4ED0-914D-4E0710A233B7}">
      <dgm:prSet phldrT="[Текст]"/>
      <dgm:spPr/>
      <dgm:t>
        <a:bodyPr/>
        <a:lstStyle/>
        <a:p>
          <a:endParaRPr lang="ru-RU" dirty="0"/>
        </a:p>
      </dgm:t>
    </dgm:pt>
    <dgm:pt modelId="{7062BC57-52CD-4C39-B1F4-A6C1F70B2A79}" type="parTrans" cxnId="{E8A41A15-2B28-4694-B613-97A9FAB92D56}">
      <dgm:prSet/>
      <dgm:spPr/>
      <dgm:t>
        <a:bodyPr/>
        <a:lstStyle/>
        <a:p>
          <a:endParaRPr lang="ru-RU"/>
        </a:p>
      </dgm:t>
    </dgm:pt>
    <dgm:pt modelId="{27466B32-7FE4-4274-8166-7D4D312228CF}" type="sibTrans" cxnId="{E8A41A15-2B28-4694-B613-97A9FAB92D56}">
      <dgm:prSet/>
      <dgm:spPr/>
      <dgm:t>
        <a:bodyPr/>
        <a:lstStyle/>
        <a:p>
          <a:endParaRPr lang="ru-RU"/>
        </a:p>
      </dgm:t>
    </dgm:pt>
    <dgm:pt modelId="{5AB384F5-6816-4984-BB7C-D46E5997A7B8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Наметилась тенденция </a:t>
          </a:r>
          <a:r>
            <a:rPr lang="ru-RU" sz="2000" b="1" dirty="0" err="1" smtClean="0">
              <a:solidFill>
                <a:srgbClr val="582C00"/>
              </a:solidFill>
              <a:latin typeface="Monotype Corsiva" pitchFamily="66" charset="0"/>
            </a:rPr>
            <a:t>закрепляемости</a:t>
          </a:r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 молодых специалистов. По данным опроса молодых педагогов гимназии (15 педагогов) 100% участников опроса подтвердили свое желание в профессиональной самореализации в нашей гимназии</a:t>
          </a:r>
          <a:endParaRPr lang="ru-RU" sz="20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DD626C18-D342-4FDA-BD2A-89F123A7ED2C}" type="parTrans" cxnId="{4FC75687-45FA-4E51-BF15-C4CDC6A8B853}">
      <dgm:prSet/>
      <dgm:spPr/>
      <dgm:t>
        <a:bodyPr/>
        <a:lstStyle/>
        <a:p>
          <a:endParaRPr lang="ru-RU"/>
        </a:p>
      </dgm:t>
    </dgm:pt>
    <dgm:pt modelId="{F5DDA0C2-63E1-4E17-AA2F-CC79EB52AC58}" type="sibTrans" cxnId="{4FC75687-45FA-4E51-BF15-C4CDC6A8B853}">
      <dgm:prSet/>
      <dgm:spPr/>
      <dgm:t>
        <a:bodyPr/>
        <a:lstStyle/>
        <a:p>
          <a:endParaRPr lang="ru-RU"/>
        </a:p>
      </dgm:t>
    </dgm:pt>
    <dgm:pt modelId="{08F04C97-8343-4913-807B-C02CB39EA781}">
      <dgm:prSet phldrT="[Текст]"/>
      <dgm:spPr/>
      <dgm:t>
        <a:bodyPr/>
        <a:lstStyle/>
        <a:p>
          <a:endParaRPr lang="ru-RU" dirty="0"/>
        </a:p>
      </dgm:t>
    </dgm:pt>
    <dgm:pt modelId="{7C872044-691A-48B8-B4BA-F79EF381CE13}" type="parTrans" cxnId="{06E4B830-5D04-4041-8527-A37555C1DFEB}">
      <dgm:prSet/>
      <dgm:spPr/>
      <dgm:t>
        <a:bodyPr/>
        <a:lstStyle/>
        <a:p>
          <a:endParaRPr lang="ru-RU"/>
        </a:p>
      </dgm:t>
    </dgm:pt>
    <dgm:pt modelId="{2174B27B-2CC2-484B-B327-BA22FE01BFA7}" type="sibTrans" cxnId="{06E4B830-5D04-4041-8527-A37555C1DFEB}">
      <dgm:prSet/>
      <dgm:spPr/>
      <dgm:t>
        <a:bodyPr/>
        <a:lstStyle/>
        <a:p>
          <a:endParaRPr lang="ru-RU"/>
        </a:p>
      </dgm:t>
    </dgm:pt>
    <dgm:pt modelId="{56CC7B85-96E0-4AED-BC7D-D2D4560297F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по данным опроса молодых педагогов гимназии (15 педагогов) 100% участников опроса подтвердили полезность и значимость в профессиональном становлении методического проекта 2013 года «Лаборатория современного урока»</a:t>
          </a:r>
          <a:endParaRPr lang="ru-RU" sz="20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5842A83D-38D2-4D91-A613-337EE0E66FEC}" type="parTrans" cxnId="{A2A2D385-CFE5-4B27-A52A-9B91691EDE37}">
      <dgm:prSet/>
      <dgm:spPr/>
      <dgm:t>
        <a:bodyPr/>
        <a:lstStyle/>
        <a:p>
          <a:endParaRPr lang="ru-RU"/>
        </a:p>
      </dgm:t>
    </dgm:pt>
    <dgm:pt modelId="{F50E107F-5727-4249-BE50-0574B60C3FC9}" type="sibTrans" cxnId="{A2A2D385-CFE5-4B27-A52A-9B91691EDE37}">
      <dgm:prSet/>
      <dgm:spPr/>
      <dgm:t>
        <a:bodyPr/>
        <a:lstStyle/>
        <a:p>
          <a:endParaRPr lang="ru-RU"/>
        </a:p>
      </dgm:t>
    </dgm:pt>
    <dgm:pt modelId="{B50DD598-29D8-4D6C-86C4-04DE5BA48A0F}">
      <dgm:prSet phldrT="[Текст]"/>
      <dgm:spPr/>
      <dgm:t>
        <a:bodyPr/>
        <a:lstStyle/>
        <a:p>
          <a:endParaRPr lang="ru-RU" dirty="0"/>
        </a:p>
      </dgm:t>
    </dgm:pt>
    <dgm:pt modelId="{4655892A-AF05-44F0-BB33-A697F8C204BF}" type="parTrans" cxnId="{4DF89B17-C3AD-468C-93C3-C6E12F7FA85F}">
      <dgm:prSet/>
      <dgm:spPr/>
      <dgm:t>
        <a:bodyPr/>
        <a:lstStyle/>
        <a:p>
          <a:endParaRPr lang="ru-RU"/>
        </a:p>
      </dgm:t>
    </dgm:pt>
    <dgm:pt modelId="{2466F88B-C8AE-4A07-8117-8DB588A1DCE7}" type="sibTrans" cxnId="{4DF89B17-C3AD-468C-93C3-C6E12F7FA85F}">
      <dgm:prSet/>
      <dgm:spPr/>
      <dgm:t>
        <a:bodyPr/>
        <a:lstStyle/>
        <a:p>
          <a:endParaRPr lang="ru-RU"/>
        </a:p>
      </dgm:t>
    </dgm:pt>
    <dgm:pt modelId="{33F315D8-6274-49C0-A6AF-D41D697C23EC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наметилась тенденция профессиональной самореализации учителя в конкурсном движении, в том числе и молодых специалистов</a:t>
          </a:r>
          <a:endParaRPr lang="ru-RU" sz="20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CB4126F0-1EF3-462A-A7BC-CCC9E1953A90}" type="parTrans" cxnId="{A8430605-87AF-477F-BD9F-577AD6676EB1}">
      <dgm:prSet/>
      <dgm:spPr/>
      <dgm:t>
        <a:bodyPr/>
        <a:lstStyle/>
        <a:p>
          <a:endParaRPr lang="ru-RU"/>
        </a:p>
      </dgm:t>
    </dgm:pt>
    <dgm:pt modelId="{092692FB-A69F-4BEE-ABF6-D218A7E76CD1}" type="sibTrans" cxnId="{A8430605-87AF-477F-BD9F-577AD6676EB1}">
      <dgm:prSet/>
      <dgm:spPr/>
      <dgm:t>
        <a:bodyPr/>
        <a:lstStyle/>
        <a:p>
          <a:endParaRPr lang="ru-RU"/>
        </a:p>
      </dgm:t>
    </dgm:pt>
    <dgm:pt modelId="{E061E0FB-9F2C-448F-8BCC-34537419455C}" type="pres">
      <dgm:prSet presAssocID="{598AFC28-5433-4C61-A79B-2D3A2287F86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E16866-FEB9-44E8-AAFA-0F32662BCDA1}" type="pres">
      <dgm:prSet presAssocID="{4FB95D50-9934-4ED0-914D-4E0710A233B7}" presName="composite" presStyleCnt="0"/>
      <dgm:spPr/>
    </dgm:pt>
    <dgm:pt modelId="{E7A08FDC-F1AA-4178-9267-F84EC1592E83}" type="pres">
      <dgm:prSet presAssocID="{4FB95D50-9934-4ED0-914D-4E0710A233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EDBEE-DF13-41D5-813C-CAB261BB52C1}" type="pres">
      <dgm:prSet presAssocID="{4FB95D50-9934-4ED0-914D-4E0710A233B7}" presName="descendantText" presStyleLbl="alignAcc1" presStyleIdx="0" presStyleCnt="3" custScaleX="100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3D36F-54E8-444D-AFE5-BEB716E58D57}" type="pres">
      <dgm:prSet presAssocID="{27466B32-7FE4-4274-8166-7D4D312228CF}" presName="sp" presStyleCnt="0"/>
      <dgm:spPr/>
    </dgm:pt>
    <dgm:pt modelId="{F6ECB44A-5F62-4797-AD66-770B315C7BFC}" type="pres">
      <dgm:prSet presAssocID="{08F04C97-8343-4913-807B-C02CB39EA781}" presName="composite" presStyleCnt="0"/>
      <dgm:spPr/>
    </dgm:pt>
    <dgm:pt modelId="{2FCD55F3-0CAF-42DE-844F-0F9BF2E39C47}" type="pres">
      <dgm:prSet presAssocID="{08F04C97-8343-4913-807B-C02CB39EA781}" presName="parentText" presStyleLbl="alignNode1" presStyleIdx="1" presStyleCnt="3" custLinFactNeighborX="-2606" custLinFactNeighborY="-113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F32568-0618-4CE0-A116-D37DEB82807C}" type="pres">
      <dgm:prSet presAssocID="{08F04C97-8343-4913-807B-C02CB39EA781}" presName="descendantText" presStyleLbl="alignAcc1" presStyleIdx="1" presStyleCnt="3" custScaleX="101823" custScaleY="1218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FA976-1ABD-4597-94E3-BB551D046CBC}" type="pres">
      <dgm:prSet presAssocID="{2174B27B-2CC2-484B-B327-BA22FE01BFA7}" presName="sp" presStyleCnt="0"/>
      <dgm:spPr/>
    </dgm:pt>
    <dgm:pt modelId="{12E328A1-0AF4-41BD-838F-DF70EBD5E3F5}" type="pres">
      <dgm:prSet presAssocID="{B50DD598-29D8-4D6C-86C4-04DE5BA48A0F}" presName="composite" presStyleCnt="0"/>
      <dgm:spPr/>
    </dgm:pt>
    <dgm:pt modelId="{4E14591F-8BAD-41BE-A11E-4AF48126311D}" type="pres">
      <dgm:prSet presAssocID="{B50DD598-29D8-4D6C-86C4-04DE5BA48A0F}" presName="parentText" presStyleLbl="alignNode1" presStyleIdx="2" presStyleCnt="3" custLinFactNeighborX="-2606" custLinFactNeighborY="-11865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39F6A-B6CC-4854-AEC0-023FDC13022E}" type="pres">
      <dgm:prSet presAssocID="{B50DD598-29D8-4D6C-86C4-04DE5BA48A0F}" presName="descendantText" presStyleLbl="alignAcc1" presStyleIdx="2" presStyleCnt="3" custScaleX="102321" custScaleY="1321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79837A6-3A83-4F65-A50F-EDC1DBA8155E}" type="presOf" srcId="{B50DD598-29D8-4D6C-86C4-04DE5BA48A0F}" destId="{4E14591F-8BAD-41BE-A11E-4AF48126311D}" srcOrd="0" destOrd="0" presId="urn:microsoft.com/office/officeart/2005/8/layout/chevron2"/>
    <dgm:cxn modelId="{3AB8A287-A2CC-405E-B45E-77377F0814DB}" type="presOf" srcId="{08F04C97-8343-4913-807B-C02CB39EA781}" destId="{2FCD55F3-0CAF-42DE-844F-0F9BF2E39C47}" srcOrd="0" destOrd="0" presId="urn:microsoft.com/office/officeart/2005/8/layout/chevron2"/>
    <dgm:cxn modelId="{06E4B830-5D04-4041-8527-A37555C1DFEB}" srcId="{598AFC28-5433-4C61-A79B-2D3A2287F86A}" destId="{08F04C97-8343-4913-807B-C02CB39EA781}" srcOrd="1" destOrd="0" parTransId="{7C872044-691A-48B8-B4BA-F79EF381CE13}" sibTransId="{2174B27B-2CC2-484B-B327-BA22FE01BFA7}"/>
    <dgm:cxn modelId="{8EA502B5-9829-49A4-971D-68331476EDBF}" type="presOf" srcId="{598AFC28-5433-4C61-A79B-2D3A2287F86A}" destId="{E061E0FB-9F2C-448F-8BCC-34537419455C}" srcOrd="0" destOrd="0" presId="urn:microsoft.com/office/officeart/2005/8/layout/chevron2"/>
    <dgm:cxn modelId="{A8430605-87AF-477F-BD9F-577AD6676EB1}" srcId="{B50DD598-29D8-4D6C-86C4-04DE5BA48A0F}" destId="{33F315D8-6274-49C0-A6AF-D41D697C23EC}" srcOrd="0" destOrd="0" parTransId="{CB4126F0-1EF3-462A-A7BC-CCC9E1953A90}" sibTransId="{092692FB-A69F-4BEE-ABF6-D218A7E76CD1}"/>
    <dgm:cxn modelId="{D14E6C67-C6C1-4513-A6F7-229FE375FA47}" type="presOf" srcId="{56CC7B85-96E0-4AED-BC7D-D2D4560297F7}" destId="{4CF32568-0618-4CE0-A116-D37DEB82807C}" srcOrd="0" destOrd="0" presId="urn:microsoft.com/office/officeart/2005/8/layout/chevron2"/>
    <dgm:cxn modelId="{8878280E-FAB8-45A3-8075-956A0619376A}" type="presOf" srcId="{5AB384F5-6816-4984-BB7C-D46E5997A7B8}" destId="{515EDBEE-DF13-41D5-813C-CAB261BB52C1}" srcOrd="0" destOrd="0" presId="urn:microsoft.com/office/officeart/2005/8/layout/chevron2"/>
    <dgm:cxn modelId="{A757A784-0D0A-4E18-8D62-4B768CD41115}" type="presOf" srcId="{4FB95D50-9934-4ED0-914D-4E0710A233B7}" destId="{E7A08FDC-F1AA-4178-9267-F84EC1592E83}" srcOrd="0" destOrd="0" presId="urn:microsoft.com/office/officeart/2005/8/layout/chevron2"/>
    <dgm:cxn modelId="{4DF89B17-C3AD-468C-93C3-C6E12F7FA85F}" srcId="{598AFC28-5433-4C61-A79B-2D3A2287F86A}" destId="{B50DD598-29D8-4D6C-86C4-04DE5BA48A0F}" srcOrd="2" destOrd="0" parTransId="{4655892A-AF05-44F0-BB33-A697F8C204BF}" sibTransId="{2466F88B-C8AE-4A07-8117-8DB588A1DCE7}"/>
    <dgm:cxn modelId="{4FC75687-45FA-4E51-BF15-C4CDC6A8B853}" srcId="{4FB95D50-9934-4ED0-914D-4E0710A233B7}" destId="{5AB384F5-6816-4984-BB7C-D46E5997A7B8}" srcOrd="0" destOrd="0" parTransId="{DD626C18-D342-4FDA-BD2A-89F123A7ED2C}" sibTransId="{F5DDA0C2-63E1-4E17-AA2F-CC79EB52AC58}"/>
    <dgm:cxn modelId="{E8A41A15-2B28-4694-B613-97A9FAB92D56}" srcId="{598AFC28-5433-4C61-A79B-2D3A2287F86A}" destId="{4FB95D50-9934-4ED0-914D-4E0710A233B7}" srcOrd="0" destOrd="0" parTransId="{7062BC57-52CD-4C39-B1F4-A6C1F70B2A79}" sibTransId="{27466B32-7FE4-4274-8166-7D4D312228CF}"/>
    <dgm:cxn modelId="{A2A2D385-CFE5-4B27-A52A-9B91691EDE37}" srcId="{08F04C97-8343-4913-807B-C02CB39EA781}" destId="{56CC7B85-96E0-4AED-BC7D-D2D4560297F7}" srcOrd="0" destOrd="0" parTransId="{5842A83D-38D2-4D91-A613-337EE0E66FEC}" sibTransId="{F50E107F-5727-4249-BE50-0574B60C3FC9}"/>
    <dgm:cxn modelId="{472EB17F-3DAD-4B1A-81CA-626E1FF89347}" type="presOf" srcId="{33F315D8-6274-49C0-A6AF-D41D697C23EC}" destId="{29639F6A-B6CC-4854-AEC0-023FDC13022E}" srcOrd="0" destOrd="0" presId="urn:microsoft.com/office/officeart/2005/8/layout/chevron2"/>
    <dgm:cxn modelId="{13F0DCCD-4506-415C-8830-17FF493F26AC}" type="presParOf" srcId="{E061E0FB-9F2C-448F-8BCC-34537419455C}" destId="{D6E16866-FEB9-44E8-AAFA-0F32662BCDA1}" srcOrd="0" destOrd="0" presId="urn:microsoft.com/office/officeart/2005/8/layout/chevron2"/>
    <dgm:cxn modelId="{70975515-6CEA-43D7-AD81-EDD6A32E2554}" type="presParOf" srcId="{D6E16866-FEB9-44E8-AAFA-0F32662BCDA1}" destId="{E7A08FDC-F1AA-4178-9267-F84EC1592E83}" srcOrd="0" destOrd="0" presId="urn:microsoft.com/office/officeart/2005/8/layout/chevron2"/>
    <dgm:cxn modelId="{87F2A781-0120-43F5-A4A9-3DB3A4A9B94D}" type="presParOf" srcId="{D6E16866-FEB9-44E8-AAFA-0F32662BCDA1}" destId="{515EDBEE-DF13-41D5-813C-CAB261BB52C1}" srcOrd="1" destOrd="0" presId="urn:microsoft.com/office/officeart/2005/8/layout/chevron2"/>
    <dgm:cxn modelId="{C28B0960-3544-4487-BB1C-3BA118DBA223}" type="presParOf" srcId="{E061E0FB-9F2C-448F-8BCC-34537419455C}" destId="{47F3D36F-54E8-444D-AFE5-BEB716E58D57}" srcOrd="1" destOrd="0" presId="urn:microsoft.com/office/officeart/2005/8/layout/chevron2"/>
    <dgm:cxn modelId="{33A80912-986D-4133-AEEA-FDED5702DB5F}" type="presParOf" srcId="{E061E0FB-9F2C-448F-8BCC-34537419455C}" destId="{F6ECB44A-5F62-4797-AD66-770B315C7BFC}" srcOrd="2" destOrd="0" presId="urn:microsoft.com/office/officeart/2005/8/layout/chevron2"/>
    <dgm:cxn modelId="{35012E66-447B-4998-9B19-04551924A314}" type="presParOf" srcId="{F6ECB44A-5F62-4797-AD66-770B315C7BFC}" destId="{2FCD55F3-0CAF-42DE-844F-0F9BF2E39C47}" srcOrd="0" destOrd="0" presId="urn:microsoft.com/office/officeart/2005/8/layout/chevron2"/>
    <dgm:cxn modelId="{F37CAC03-D545-416F-B315-B2E80A45C85C}" type="presParOf" srcId="{F6ECB44A-5F62-4797-AD66-770B315C7BFC}" destId="{4CF32568-0618-4CE0-A116-D37DEB82807C}" srcOrd="1" destOrd="0" presId="urn:microsoft.com/office/officeart/2005/8/layout/chevron2"/>
    <dgm:cxn modelId="{EA85941D-EA2C-4C42-BFCA-C53083B86EF8}" type="presParOf" srcId="{E061E0FB-9F2C-448F-8BCC-34537419455C}" destId="{65AFA976-1ABD-4597-94E3-BB551D046CBC}" srcOrd="3" destOrd="0" presId="urn:microsoft.com/office/officeart/2005/8/layout/chevron2"/>
    <dgm:cxn modelId="{93213D27-F025-44CC-8C2F-BDF3F1D67D04}" type="presParOf" srcId="{E061E0FB-9F2C-448F-8BCC-34537419455C}" destId="{12E328A1-0AF4-41BD-838F-DF70EBD5E3F5}" srcOrd="4" destOrd="0" presId="urn:microsoft.com/office/officeart/2005/8/layout/chevron2"/>
    <dgm:cxn modelId="{6F1F669C-0B69-4C67-BF54-079306D1DE88}" type="presParOf" srcId="{12E328A1-0AF4-41BD-838F-DF70EBD5E3F5}" destId="{4E14591F-8BAD-41BE-A11E-4AF48126311D}" srcOrd="0" destOrd="0" presId="urn:microsoft.com/office/officeart/2005/8/layout/chevron2"/>
    <dgm:cxn modelId="{AA335927-409C-4B61-A4E0-9D2A0868A344}" type="presParOf" srcId="{12E328A1-0AF4-41BD-838F-DF70EBD5E3F5}" destId="{29639F6A-B6CC-4854-AEC0-023FDC13022E}" srcOrd="1" destOrd="0" presId="urn:microsoft.com/office/officeart/2005/8/layout/chevron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98AFC28-5433-4C61-A79B-2D3A2287F86A}" type="doc">
      <dgm:prSet loTypeId="urn:microsoft.com/office/officeart/2005/8/layout/chevron2" loCatId="list" qsTypeId="urn:microsoft.com/office/officeart/2005/8/quickstyle/simple1" qsCatId="simple" csTypeId="urn:microsoft.com/office/officeart/2005/8/colors/accent6_3" csCatId="accent6" phldr="1"/>
      <dgm:spPr/>
      <dgm:t>
        <a:bodyPr/>
        <a:lstStyle/>
        <a:p>
          <a:endParaRPr lang="ru-RU"/>
        </a:p>
      </dgm:t>
    </dgm:pt>
    <dgm:pt modelId="{4FB95D50-9934-4ED0-914D-4E0710A233B7}">
      <dgm:prSet phldrT="[Текст]"/>
      <dgm:spPr/>
      <dgm:t>
        <a:bodyPr/>
        <a:lstStyle/>
        <a:p>
          <a:endParaRPr lang="ru-RU" dirty="0"/>
        </a:p>
      </dgm:t>
    </dgm:pt>
    <dgm:pt modelId="{7062BC57-52CD-4C39-B1F4-A6C1F70B2A79}" type="parTrans" cxnId="{E8A41A15-2B28-4694-B613-97A9FAB92D56}">
      <dgm:prSet/>
      <dgm:spPr/>
      <dgm:t>
        <a:bodyPr/>
        <a:lstStyle/>
        <a:p>
          <a:endParaRPr lang="ru-RU"/>
        </a:p>
      </dgm:t>
    </dgm:pt>
    <dgm:pt modelId="{27466B32-7FE4-4274-8166-7D4D312228CF}" type="sibTrans" cxnId="{E8A41A15-2B28-4694-B613-97A9FAB92D56}">
      <dgm:prSet/>
      <dgm:spPr/>
      <dgm:t>
        <a:bodyPr/>
        <a:lstStyle/>
        <a:p>
          <a:endParaRPr lang="ru-RU"/>
        </a:p>
      </dgm:t>
    </dgm:pt>
    <dgm:pt modelId="{5AB384F5-6816-4984-BB7C-D46E5997A7B8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582C00"/>
              </a:solidFill>
              <a:latin typeface="Monotype Corsiva" pitchFamily="66" charset="0"/>
            </a:rPr>
            <a:t>Всероссийский конкурс «Лучший открытый урок» -1 участник Диплом </a:t>
          </a:r>
          <a:r>
            <a:rPr lang="en-US" sz="2400" b="1" dirty="0" smtClean="0">
              <a:solidFill>
                <a:srgbClr val="582C00"/>
              </a:solidFill>
              <a:latin typeface="Monotype Corsiva" pitchFamily="66" charset="0"/>
            </a:rPr>
            <a:t>III</a:t>
          </a:r>
          <a:r>
            <a:rPr lang="ru-RU" sz="2400" b="1" dirty="0" smtClean="0">
              <a:solidFill>
                <a:srgbClr val="582C00"/>
              </a:solidFill>
              <a:latin typeface="Monotype Corsiva" pitchFamily="66" charset="0"/>
            </a:rPr>
            <a:t> степени </a:t>
          </a:r>
          <a:r>
            <a:rPr lang="ru-RU" sz="2400" b="1" dirty="0" err="1" smtClean="0">
              <a:solidFill>
                <a:srgbClr val="582C00"/>
              </a:solidFill>
              <a:latin typeface="Monotype Corsiva" pitchFamily="66" charset="0"/>
            </a:rPr>
            <a:t>Гинатуллина</a:t>
          </a:r>
          <a:r>
            <a:rPr lang="ru-RU" sz="2400" b="1" dirty="0" smtClean="0">
              <a:solidFill>
                <a:srgbClr val="582C00"/>
              </a:solidFill>
              <a:latin typeface="Monotype Corsiva" pitchFamily="66" charset="0"/>
            </a:rPr>
            <a:t> Лилия </a:t>
          </a:r>
          <a:r>
            <a:rPr lang="ru-RU" sz="2400" b="1" dirty="0" err="1" smtClean="0">
              <a:solidFill>
                <a:srgbClr val="582C00"/>
              </a:solidFill>
              <a:latin typeface="Monotype Corsiva" pitchFamily="66" charset="0"/>
            </a:rPr>
            <a:t>Галимджановна</a:t>
          </a:r>
          <a:r>
            <a:rPr lang="ru-RU" sz="2400" b="1" dirty="0" smtClean="0">
              <a:solidFill>
                <a:srgbClr val="582C00"/>
              </a:solidFill>
              <a:latin typeface="Monotype Corsiva" pitchFamily="66" charset="0"/>
            </a:rPr>
            <a:t>, учитель ИЗО, ОРКСЭ - молодой специалист</a:t>
          </a:r>
          <a:endParaRPr lang="ru-RU" sz="24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DD626C18-D342-4FDA-BD2A-89F123A7ED2C}" type="parTrans" cxnId="{4FC75687-45FA-4E51-BF15-C4CDC6A8B853}">
      <dgm:prSet/>
      <dgm:spPr/>
      <dgm:t>
        <a:bodyPr/>
        <a:lstStyle/>
        <a:p>
          <a:endParaRPr lang="ru-RU"/>
        </a:p>
      </dgm:t>
    </dgm:pt>
    <dgm:pt modelId="{F5DDA0C2-63E1-4E17-AA2F-CC79EB52AC58}" type="sibTrans" cxnId="{4FC75687-45FA-4E51-BF15-C4CDC6A8B853}">
      <dgm:prSet/>
      <dgm:spPr/>
      <dgm:t>
        <a:bodyPr/>
        <a:lstStyle/>
        <a:p>
          <a:endParaRPr lang="ru-RU"/>
        </a:p>
      </dgm:t>
    </dgm:pt>
    <dgm:pt modelId="{08F04C97-8343-4913-807B-C02CB39EA781}">
      <dgm:prSet phldrT="[Текст]"/>
      <dgm:spPr/>
      <dgm:t>
        <a:bodyPr/>
        <a:lstStyle/>
        <a:p>
          <a:endParaRPr lang="ru-RU" dirty="0"/>
        </a:p>
      </dgm:t>
    </dgm:pt>
    <dgm:pt modelId="{7C872044-691A-48B8-B4BA-F79EF381CE13}" type="parTrans" cxnId="{06E4B830-5D04-4041-8527-A37555C1DFEB}">
      <dgm:prSet/>
      <dgm:spPr/>
      <dgm:t>
        <a:bodyPr/>
        <a:lstStyle/>
        <a:p>
          <a:endParaRPr lang="ru-RU"/>
        </a:p>
      </dgm:t>
    </dgm:pt>
    <dgm:pt modelId="{2174B27B-2CC2-484B-B327-BA22FE01BFA7}" type="sibTrans" cxnId="{06E4B830-5D04-4041-8527-A37555C1DFEB}">
      <dgm:prSet/>
      <dgm:spPr/>
      <dgm:t>
        <a:bodyPr/>
        <a:lstStyle/>
        <a:p>
          <a:endParaRPr lang="ru-RU"/>
        </a:p>
      </dgm:t>
    </dgm:pt>
    <dgm:pt modelId="{56CC7B85-96E0-4AED-BC7D-D2D4560297F7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Всероссийский конкурс «Преподавание курса «Основы религиозных культур и светской этики в начальной школе : мой опыт в номинации «Лучшая учебно-методическая разработка урока </a:t>
          </a:r>
          <a:r>
            <a:rPr lang="ru-RU" sz="2000" b="1" dirty="0" err="1" smtClean="0">
              <a:solidFill>
                <a:srgbClr val="582C00"/>
              </a:solidFill>
              <a:latin typeface="Monotype Corsiva" pitchFamily="66" charset="0"/>
            </a:rPr>
            <a:t>ОРКиСЭ</a:t>
          </a:r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»-призер  приказ №014 от 25.04.2013 </a:t>
          </a:r>
          <a:r>
            <a:rPr lang="ru-RU" sz="2000" b="1" dirty="0" err="1" smtClean="0">
              <a:solidFill>
                <a:srgbClr val="582C00"/>
              </a:solidFill>
              <a:latin typeface="Monotype Corsiva" pitchFamily="66" charset="0"/>
            </a:rPr>
            <a:t>Гинатуллина</a:t>
          </a:r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 Лилия </a:t>
          </a:r>
          <a:r>
            <a:rPr lang="ru-RU" sz="2000" b="1" dirty="0" err="1" smtClean="0">
              <a:solidFill>
                <a:srgbClr val="582C00"/>
              </a:solidFill>
              <a:latin typeface="Monotype Corsiva" pitchFamily="66" charset="0"/>
            </a:rPr>
            <a:t>Галимджановна</a:t>
          </a:r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, учитель ИЗО, </a:t>
          </a:r>
          <a:r>
            <a:rPr lang="ru-RU" sz="2000" b="1" dirty="0" err="1" smtClean="0">
              <a:solidFill>
                <a:srgbClr val="582C00"/>
              </a:solidFill>
              <a:latin typeface="Monotype Corsiva" pitchFamily="66" charset="0"/>
            </a:rPr>
            <a:t>ОРКСЭ-молодой</a:t>
          </a:r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 специалист</a:t>
          </a:r>
          <a:endParaRPr lang="ru-RU" sz="20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5842A83D-38D2-4D91-A613-337EE0E66FEC}" type="parTrans" cxnId="{A2A2D385-CFE5-4B27-A52A-9B91691EDE37}">
      <dgm:prSet/>
      <dgm:spPr/>
      <dgm:t>
        <a:bodyPr/>
        <a:lstStyle/>
        <a:p>
          <a:endParaRPr lang="ru-RU"/>
        </a:p>
      </dgm:t>
    </dgm:pt>
    <dgm:pt modelId="{F50E107F-5727-4249-BE50-0574B60C3FC9}" type="sibTrans" cxnId="{A2A2D385-CFE5-4B27-A52A-9B91691EDE37}">
      <dgm:prSet/>
      <dgm:spPr/>
      <dgm:t>
        <a:bodyPr/>
        <a:lstStyle/>
        <a:p>
          <a:endParaRPr lang="ru-RU"/>
        </a:p>
      </dgm:t>
    </dgm:pt>
    <dgm:pt modelId="{B50DD598-29D8-4D6C-86C4-04DE5BA48A0F}">
      <dgm:prSet phldrT="[Текст]"/>
      <dgm:spPr/>
      <dgm:t>
        <a:bodyPr/>
        <a:lstStyle/>
        <a:p>
          <a:endParaRPr lang="ru-RU" dirty="0"/>
        </a:p>
      </dgm:t>
    </dgm:pt>
    <dgm:pt modelId="{4655892A-AF05-44F0-BB33-A697F8C204BF}" type="parTrans" cxnId="{4DF89B17-C3AD-468C-93C3-C6E12F7FA85F}">
      <dgm:prSet/>
      <dgm:spPr/>
      <dgm:t>
        <a:bodyPr/>
        <a:lstStyle/>
        <a:p>
          <a:endParaRPr lang="ru-RU"/>
        </a:p>
      </dgm:t>
    </dgm:pt>
    <dgm:pt modelId="{2466F88B-C8AE-4A07-8117-8DB588A1DCE7}" type="sibTrans" cxnId="{4DF89B17-C3AD-468C-93C3-C6E12F7FA85F}">
      <dgm:prSet/>
      <dgm:spPr/>
      <dgm:t>
        <a:bodyPr/>
        <a:lstStyle/>
        <a:p>
          <a:endParaRPr lang="ru-RU"/>
        </a:p>
      </dgm:t>
    </dgm:pt>
    <dgm:pt modelId="{33F315D8-6274-49C0-A6AF-D41D697C23EC}">
      <dgm:prSet phldrT="[Текст]" custT="1"/>
      <dgm:spPr/>
      <dgm:t>
        <a:bodyPr/>
        <a:lstStyle/>
        <a:p>
          <a:r>
            <a:rPr lang="ru-RU" sz="2400" b="1" dirty="0" smtClean="0">
              <a:solidFill>
                <a:srgbClr val="582C00"/>
              </a:solidFill>
              <a:latin typeface="Monotype Corsiva" pitchFamily="66" charset="0"/>
            </a:rPr>
            <a:t>Общероссийский конкурс методических разработок уроков и внеклассных мероприятий для педагогов «Лучшее занятие по информатике»-Гусева Анна Сергеевна-Победитель (молодой специалист)</a:t>
          </a:r>
          <a:endParaRPr lang="ru-RU" sz="24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CB4126F0-1EF3-462A-A7BC-CCC9E1953A90}" type="parTrans" cxnId="{A8430605-87AF-477F-BD9F-577AD6676EB1}">
      <dgm:prSet/>
      <dgm:spPr/>
      <dgm:t>
        <a:bodyPr/>
        <a:lstStyle/>
        <a:p>
          <a:endParaRPr lang="ru-RU"/>
        </a:p>
      </dgm:t>
    </dgm:pt>
    <dgm:pt modelId="{092692FB-A69F-4BEE-ABF6-D218A7E76CD1}" type="sibTrans" cxnId="{A8430605-87AF-477F-BD9F-577AD6676EB1}">
      <dgm:prSet/>
      <dgm:spPr/>
      <dgm:t>
        <a:bodyPr/>
        <a:lstStyle/>
        <a:p>
          <a:endParaRPr lang="ru-RU"/>
        </a:p>
      </dgm:t>
    </dgm:pt>
    <dgm:pt modelId="{F0B3CC7E-DF8F-48F9-99E3-44A9242882B5}">
      <dgm:prSet/>
      <dgm:spPr/>
      <dgm:t>
        <a:bodyPr/>
        <a:lstStyle/>
        <a:p>
          <a:endParaRPr lang="ru-RU" sz="3600" dirty="0" smtClean="0"/>
        </a:p>
      </dgm:t>
    </dgm:pt>
    <dgm:pt modelId="{A28CF5D2-AE6B-473B-886A-496BFAE70B4C}" type="parTrans" cxnId="{078EF69C-F863-4D98-971B-78388B1704CE}">
      <dgm:prSet/>
      <dgm:spPr/>
      <dgm:t>
        <a:bodyPr/>
        <a:lstStyle/>
        <a:p>
          <a:endParaRPr lang="ru-RU"/>
        </a:p>
      </dgm:t>
    </dgm:pt>
    <dgm:pt modelId="{6CC6091C-1468-4609-B885-6A8DBE6347E0}" type="sibTrans" cxnId="{078EF69C-F863-4D98-971B-78388B1704CE}">
      <dgm:prSet/>
      <dgm:spPr/>
      <dgm:t>
        <a:bodyPr/>
        <a:lstStyle/>
        <a:p>
          <a:endParaRPr lang="ru-RU"/>
        </a:p>
      </dgm:t>
    </dgm:pt>
    <dgm:pt modelId="{7A805FD5-00BC-43FB-8763-4113B1B86EFF}">
      <dgm:prSet/>
      <dgm:spPr/>
      <dgm:t>
        <a:bodyPr/>
        <a:lstStyle/>
        <a:p>
          <a:endParaRPr lang="ru-RU" sz="3600" dirty="0"/>
        </a:p>
      </dgm:t>
    </dgm:pt>
    <dgm:pt modelId="{BBD000A8-FC32-4FF5-93AA-8D021D9BD73F}" type="parTrans" cxnId="{A400B395-3310-4F0D-97A5-2DCF9CBA2D14}">
      <dgm:prSet/>
      <dgm:spPr/>
      <dgm:t>
        <a:bodyPr/>
        <a:lstStyle/>
        <a:p>
          <a:endParaRPr lang="ru-RU"/>
        </a:p>
      </dgm:t>
    </dgm:pt>
    <dgm:pt modelId="{7FB70819-986D-483C-A3D3-F78795DC9D6E}" type="sibTrans" cxnId="{A400B395-3310-4F0D-97A5-2DCF9CBA2D14}">
      <dgm:prSet/>
      <dgm:spPr/>
      <dgm:t>
        <a:bodyPr/>
        <a:lstStyle/>
        <a:p>
          <a:endParaRPr lang="ru-RU"/>
        </a:p>
      </dgm:t>
    </dgm:pt>
    <dgm:pt modelId="{A4E52690-C898-41BF-BF4F-4516440D9AAD}">
      <dgm:prSet phldrT="[Текст]" custT="1"/>
      <dgm:spPr/>
      <dgm:t>
        <a:bodyPr/>
        <a:lstStyle/>
        <a:p>
          <a:r>
            <a:rPr lang="ru-RU" sz="2000" b="1" dirty="0" smtClean="0">
              <a:solidFill>
                <a:srgbClr val="582C00"/>
              </a:solidFill>
              <a:latin typeface="Monotype Corsiva" pitchFamily="66" charset="0"/>
            </a:rPr>
            <a:t> </a:t>
          </a:r>
          <a:endParaRPr lang="ru-RU" sz="20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ACFEE434-6873-46A0-8D45-C9DC1DB0A92E}" type="parTrans" cxnId="{A868090B-8DBA-4F28-806C-55DE380D2DA5}">
      <dgm:prSet/>
      <dgm:spPr/>
      <dgm:t>
        <a:bodyPr/>
        <a:lstStyle/>
        <a:p>
          <a:endParaRPr lang="ru-RU"/>
        </a:p>
      </dgm:t>
    </dgm:pt>
    <dgm:pt modelId="{9EFE93C3-BBF0-4F24-A26F-B2A23A498B85}" type="sibTrans" cxnId="{A868090B-8DBA-4F28-806C-55DE380D2DA5}">
      <dgm:prSet/>
      <dgm:spPr/>
      <dgm:t>
        <a:bodyPr/>
        <a:lstStyle/>
        <a:p>
          <a:endParaRPr lang="ru-RU"/>
        </a:p>
      </dgm:t>
    </dgm:pt>
    <dgm:pt modelId="{54640ED0-DA18-4695-B548-2655DB0A2857}">
      <dgm:prSet phldrT="[Текст]" custT="1"/>
      <dgm:spPr/>
      <dgm:t>
        <a:bodyPr/>
        <a:lstStyle/>
        <a:p>
          <a:endParaRPr lang="ru-RU" sz="20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24D12C58-BA16-4EB8-86EE-714DFE06EABC}" type="parTrans" cxnId="{5DEE16C8-9B9C-4A1C-AB7F-C428F3CBEBAF}">
      <dgm:prSet/>
      <dgm:spPr/>
      <dgm:t>
        <a:bodyPr/>
        <a:lstStyle/>
        <a:p>
          <a:endParaRPr lang="ru-RU"/>
        </a:p>
      </dgm:t>
    </dgm:pt>
    <dgm:pt modelId="{B59DEF0E-9E1E-450E-A37A-4B91A7729E58}" type="sibTrans" cxnId="{5DEE16C8-9B9C-4A1C-AB7F-C428F3CBEBAF}">
      <dgm:prSet/>
      <dgm:spPr/>
      <dgm:t>
        <a:bodyPr/>
        <a:lstStyle/>
        <a:p>
          <a:endParaRPr lang="ru-RU"/>
        </a:p>
      </dgm:t>
    </dgm:pt>
    <dgm:pt modelId="{D5486D33-4789-4FBA-8576-04E08E4B3EA4}">
      <dgm:prSet phldrT="[Текст]" custT="1"/>
      <dgm:spPr/>
      <dgm:t>
        <a:bodyPr/>
        <a:lstStyle/>
        <a:p>
          <a:endParaRPr lang="ru-RU" sz="2400" b="1" dirty="0">
            <a:solidFill>
              <a:srgbClr val="582C00"/>
            </a:solidFill>
            <a:latin typeface="Monotype Corsiva" pitchFamily="66" charset="0"/>
          </a:endParaRPr>
        </a:p>
      </dgm:t>
    </dgm:pt>
    <dgm:pt modelId="{8E340CBC-6E02-4BFF-AAF0-7487E8084B38}" type="parTrans" cxnId="{DC19D728-D4A9-45A5-BADA-210401D7D2E2}">
      <dgm:prSet/>
      <dgm:spPr/>
      <dgm:t>
        <a:bodyPr/>
        <a:lstStyle/>
        <a:p>
          <a:endParaRPr lang="ru-RU"/>
        </a:p>
      </dgm:t>
    </dgm:pt>
    <dgm:pt modelId="{11AEECD5-1A16-4B51-9193-E6F8BA2D59C1}" type="sibTrans" cxnId="{DC19D728-D4A9-45A5-BADA-210401D7D2E2}">
      <dgm:prSet/>
      <dgm:spPr/>
      <dgm:t>
        <a:bodyPr/>
        <a:lstStyle/>
        <a:p>
          <a:endParaRPr lang="ru-RU"/>
        </a:p>
      </dgm:t>
    </dgm:pt>
    <dgm:pt modelId="{E061E0FB-9F2C-448F-8BCC-34537419455C}" type="pres">
      <dgm:prSet presAssocID="{598AFC28-5433-4C61-A79B-2D3A2287F86A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E16866-FEB9-44E8-AAFA-0F32662BCDA1}" type="pres">
      <dgm:prSet presAssocID="{4FB95D50-9934-4ED0-914D-4E0710A233B7}" presName="composite" presStyleCnt="0"/>
      <dgm:spPr/>
    </dgm:pt>
    <dgm:pt modelId="{E7A08FDC-F1AA-4178-9267-F84EC1592E83}" type="pres">
      <dgm:prSet presAssocID="{4FB95D50-9934-4ED0-914D-4E0710A233B7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5EDBEE-DF13-41D5-813C-CAB261BB52C1}" type="pres">
      <dgm:prSet presAssocID="{4FB95D50-9934-4ED0-914D-4E0710A233B7}" presName="descendantText" presStyleLbl="alignAcc1" presStyleIdx="0" presStyleCnt="3" custScaleX="10048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3D36F-54E8-444D-AFE5-BEB716E58D57}" type="pres">
      <dgm:prSet presAssocID="{27466B32-7FE4-4274-8166-7D4D312228CF}" presName="sp" presStyleCnt="0"/>
      <dgm:spPr/>
    </dgm:pt>
    <dgm:pt modelId="{F6ECB44A-5F62-4797-AD66-770B315C7BFC}" type="pres">
      <dgm:prSet presAssocID="{08F04C97-8343-4913-807B-C02CB39EA781}" presName="composite" presStyleCnt="0"/>
      <dgm:spPr/>
    </dgm:pt>
    <dgm:pt modelId="{2FCD55F3-0CAF-42DE-844F-0F9BF2E39C47}" type="pres">
      <dgm:prSet presAssocID="{08F04C97-8343-4913-807B-C02CB39EA781}" presName="parentText" presStyleLbl="alignNode1" presStyleIdx="1" presStyleCnt="3" custLinFactNeighborX="-2606" custLinFactNeighborY="-1136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F32568-0618-4CE0-A116-D37DEB82807C}" type="pres">
      <dgm:prSet presAssocID="{08F04C97-8343-4913-807B-C02CB39EA781}" presName="descendantText" presStyleLbl="alignAcc1" presStyleIdx="1" presStyleCnt="3" custScaleX="101823" custScaleY="121899" custLinFactNeighborX="1497" custLinFactNeighborY="-65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AFA976-1ABD-4597-94E3-BB551D046CBC}" type="pres">
      <dgm:prSet presAssocID="{2174B27B-2CC2-484B-B327-BA22FE01BFA7}" presName="sp" presStyleCnt="0"/>
      <dgm:spPr/>
    </dgm:pt>
    <dgm:pt modelId="{12E328A1-0AF4-41BD-838F-DF70EBD5E3F5}" type="pres">
      <dgm:prSet presAssocID="{B50DD598-29D8-4D6C-86C4-04DE5BA48A0F}" presName="composite" presStyleCnt="0"/>
      <dgm:spPr/>
    </dgm:pt>
    <dgm:pt modelId="{4E14591F-8BAD-41BE-A11E-4AF48126311D}" type="pres">
      <dgm:prSet presAssocID="{B50DD598-29D8-4D6C-86C4-04DE5BA48A0F}" presName="parentText" presStyleLbl="alignNode1" presStyleIdx="2" presStyleCnt="3" custLinFactNeighborX="-2412" custLinFactNeighborY="-1653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639F6A-B6CC-4854-AEC0-023FDC13022E}" type="pres">
      <dgm:prSet presAssocID="{B50DD598-29D8-4D6C-86C4-04DE5BA48A0F}" presName="descendantText" presStyleLbl="alignAcc1" presStyleIdx="2" presStyleCnt="3" custScaleX="102320" custScaleY="132142" custLinFactNeighborX="712" custLinFactNeighborY="-936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9D8C025-27B3-406E-9A61-3C51CE4F0426}" type="presOf" srcId="{08F04C97-8343-4913-807B-C02CB39EA781}" destId="{2FCD55F3-0CAF-42DE-844F-0F9BF2E39C47}" srcOrd="0" destOrd="0" presId="urn:microsoft.com/office/officeart/2005/8/layout/chevron2"/>
    <dgm:cxn modelId="{5DEE16C8-9B9C-4A1C-AB7F-C428F3CBEBAF}" srcId="{B50DD598-29D8-4D6C-86C4-04DE5BA48A0F}" destId="{54640ED0-DA18-4695-B548-2655DB0A2857}" srcOrd="1" destOrd="0" parTransId="{24D12C58-BA16-4EB8-86EE-714DFE06EABC}" sibTransId="{B59DEF0E-9E1E-450E-A37A-4B91A7729E58}"/>
    <dgm:cxn modelId="{A2A2D385-CFE5-4B27-A52A-9B91691EDE37}" srcId="{08F04C97-8343-4913-807B-C02CB39EA781}" destId="{56CC7B85-96E0-4AED-BC7D-D2D4560297F7}" srcOrd="0" destOrd="0" parTransId="{5842A83D-38D2-4D91-A613-337EE0E66FEC}" sibTransId="{F50E107F-5727-4249-BE50-0574B60C3FC9}"/>
    <dgm:cxn modelId="{36D3C6FB-CBA8-420D-89EC-9DD02B1BEC5B}" type="presOf" srcId="{F0B3CC7E-DF8F-48F9-99E3-44A9242882B5}" destId="{29639F6A-B6CC-4854-AEC0-023FDC13022E}" srcOrd="0" destOrd="4" presId="urn:microsoft.com/office/officeart/2005/8/layout/chevron2"/>
    <dgm:cxn modelId="{DC19D728-D4A9-45A5-BADA-210401D7D2E2}" srcId="{B50DD598-29D8-4D6C-86C4-04DE5BA48A0F}" destId="{D5486D33-4789-4FBA-8576-04E08E4B3EA4}" srcOrd="2" destOrd="0" parTransId="{8E340CBC-6E02-4BFF-AAF0-7487E8084B38}" sibTransId="{11AEECD5-1A16-4B51-9193-E6F8BA2D59C1}"/>
    <dgm:cxn modelId="{662EE845-F130-4E5F-9582-17BD4790AFA8}" type="presOf" srcId="{7A805FD5-00BC-43FB-8763-4113B1B86EFF}" destId="{29639F6A-B6CC-4854-AEC0-023FDC13022E}" srcOrd="0" destOrd="5" presId="urn:microsoft.com/office/officeart/2005/8/layout/chevron2"/>
    <dgm:cxn modelId="{A400B395-3310-4F0D-97A5-2DCF9CBA2D14}" srcId="{B50DD598-29D8-4D6C-86C4-04DE5BA48A0F}" destId="{7A805FD5-00BC-43FB-8763-4113B1B86EFF}" srcOrd="5" destOrd="0" parTransId="{BBD000A8-FC32-4FF5-93AA-8D021D9BD73F}" sibTransId="{7FB70819-986D-483C-A3D3-F78795DC9D6E}"/>
    <dgm:cxn modelId="{4DF89B17-C3AD-468C-93C3-C6E12F7FA85F}" srcId="{598AFC28-5433-4C61-A79B-2D3A2287F86A}" destId="{B50DD598-29D8-4D6C-86C4-04DE5BA48A0F}" srcOrd="2" destOrd="0" parTransId="{4655892A-AF05-44F0-BB33-A697F8C204BF}" sibTransId="{2466F88B-C8AE-4A07-8117-8DB588A1DCE7}"/>
    <dgm:cxn modelId="{B96822FF-FA75-4DC4-9DD2-5A673E2A53C2}" type="presOf" srcId="{D5486D33-4789-4FBA-8576-04E08E4B3EA4}" destId="{29639F6A-B6CC-4854-AEC0-023FDC13022E}" srcOrd="0" destOrd="2" presId="urn:microsoft.com/office/officeart/2005/8/layout/chevron2"/>
    <dgm:cxn modelId="{656A5A8F-68F0-4D27-9602-C9A25FD272EE}" type="presOf" srcId="{A4E52690-C898-41BF-BF4F-4516440D9AAD}" destId="{29639F6A-B6CC-4854-AEC0-023FDC13022E}" srcOrd="0" destOrd="0" presId="urn:microsoft.com/office/officeart/2005/8/layout/chevron2"/>
    <dgm:cxn modelId="{E8A41A15-2B28-4694-B613-97A9FAB92D56}" srcId="{598AFC28-5433-4C61-A79B-2D3A2287F86A}" destId="{4FB95D50-9934-4ED0-914D-4E0710A233B7}" srcOrd="0" destOrd="0" parTransId="{7062BC57-52CD-4C39-B1F4-A6C1F70B2A79}" sibTransId="{27466B32-7FE4-4274-8166-7D4D312228CF}"/>
    <dgm:cxn modelId="{4FC75687-45FA-4E51-BF15-C4CDC6A8B853}" srcId="{4FB95D50-9934-4ED0-914D-4E0710A233B7}" destId="{5AB384F5-6816-4984-BB7C-D46E5997A7B8}" srcOrd="0" destOrd="0" parTransId="{DD626C18-D342-4FDA-BD2A-89F123A7ED2C}" sibTransId="{F5DDA0C2-63E1-4E17-AA2F-CC79EB52AC58}"/>
    <dgm:cxn modelId="{06E4B830-5D04-4041-8527-A37555C1DFEB}" srcId="{598AFC28-5433-4C61-A79B-2D3A2287F86A}" destId="{08F04C97-8343-4913-807B-C02CB39EA781}" srcOrd="1" destOrd="0" parTransId="{7C872044-691A-48B8-B4BA-F79EF381CE13}" sibTransId="{2174B27B-2CC2-484B-B327-BA22FE01BFA7}"/>
    <dgm:cxn modelId="{8A015F55-DFA4-4E0C-B1ED-D72734791397}" type="presOf" srcId="{598AFC28-5433-4C61-A79B-2D3A2287F86A}" destId="{E061E0FB-9F2C-448F-8BCC-34537419455C}" srcOrd="0" destOrd="0" presId="urn:microsoft.com/office/officeart/2005/8/layout/chevron2"/>
    <dgm:cxn modelId="{A8430605-87AF-477F-BD9F-577AD6676EB1}" srcId="{B50DD598-29D8-4D6C-86C4-04DE5BA48A0F}" destId="{33F315D8-6274-49C0-A6AF-D41D697C23EC}" srcOrd="3" destOrd="0" parTransId="{CB4126F0-1EF3-462A-A7BC-CCC9E1953A90}" sibTransId="{092692FB-A69F-4BEE-ABF6-D218A7E76CD1}"/>
    <dgm:cxn modelId="{F6693A60-1585-4E7C-894E-934C5B75BD1A}" type="presOf" srcId="{33F315D8-6274-49C0-A6AF-D41D697C23EC}" destId="{29639F6A-B6CC-4854-AEC0-023FDC13022E}" srcOrd="0" destOrd="3" presId="urn:microsoft.com/office/officeart/2005/8/layout/chevron2"/>
    <dgm:cxn modelId="{A868090B-8DBA-4F28-806C-55DE380D2DA5}" srcId="{B50DD598-29D8-4D6C-86C4-04DE5BA48A0F}" destId="{A4E52690-C898-41BF-BF4F-4516440D9AAD}" srcOrd="0" destOrd="0" parTransId="{ACFEE434-6873-46A0-8D45-C9DC1DB0A92E}" sibTransId="{9EFE93C3-BBF0-4F24-A26F-B2A23A498B85}"/>
    <dgm:cxn modelId="{32D99706-CAE1-4126-BBF1-2B83E1D8229D}" type="presOf" srcId="{5AB384F5-6816-4984-BB7C-D46E5997A7B8}" destId="{515EDBEE-DF13-41D5-813C-CAB261BB52C1}" srcOrd="0" destOrd="0" presId="urn:microsoft.com/office/officeart/2005/8/layout/chevron2"/>
    <dgm:cxn modelId="{0B515C8E-897A-4CA5-B243-C56825F74A12}" type="presOf" srcId="{54640ED0-DA18-4695-B548-2655DB0A2857}" destId="{29639F6A-B6CC-4854-AEC0-023FDC13022E}" srcOrd="0" destOrd="1" presId="urn:microsoft.com/office/officeart/2005/8/layout/chevron2"/>
    <dgm:cxn modelId="{406D43C0-4353-467F-B879-2A3C9F0D4BA0}" type="presOf" srcId="{B50DD598-29D8-4D6C-86C4-04DE5BA48A0F}" destId="{4E14591F-8BAD-41BE-A11E-4AF48126311D}" srcOrd="0" destOrd="0" presId="urn:microsoft.com/office/officeart/2005/8/layout/chevron2"/>
    <dgm:cxn modelId="{078EF69C-F863-4D98-971B-78388B1704CE}" srcId="{B50DD598-29D8-4D6C-86C4-04DE5BA48A0F}" destId="{F0B3CC7E-DF8F-48F9-99E3-44A9242882B5}" srcOrd="4" destOrd="0" parTransId="{A28CF5D2-AE6B-473B-886A-496BFAE70B4C}" sibTransId="{6CC6091C-1468-4609-B885-6A8DBE6347E0}"/>
    <dgm:cxn modelId="{27BD9C97-C1DF-4223-9527-1B8BC849E6BE}" type="presOf" srcId="{56CC7B85-96E0-4AED-BC7D-D2D4560297F7}" destId="{4CF32568-0618-4CE0-A116-D37DEB82807C}" srcOrd="0" destOrd="0" presId="urn:microsoft.com/office/officeart/2005/8/layout/chevron2"/>
    <dgm:cxn modelId="{AF5A4374-E075-4C4B-9E2A-41CB24DA809F}" type="presOf" srcId="{4FB95D50-9934-4ED0-914D-4E0710A233B7}" destId="{E7A08FDC-F1AA-4178-9267-F84EC1592E83}" srcOrd="0" destOrd="0" presId="urn:microsoft.com/office/officeart/2005/8/layout/chevron2"/>
    <dgm:cxn modelId="{721D946E-9277-476D-854A-B438721FC085}" type="presParOf" srcId="{E061E0FB-9F2C-448F-8BCC-34537419455C}" destId="{D6E16866-FEB9-44E8-AAFA-0F32662BCDA1}" srcOrd="0" destOrd="0" presId="urn:microsoft.com/office/officeart/2005/8/layout/chevron2"/>
    <dgm:cxn modelId="{0754C6D4-8850-4D48-A221-2E0EE8E328AF}" type="presParOf" srcId="{D6E16866-FEB9-44E8-AAFA-0F32662BCDA1}" destId="{E7A08FDC-F1AA-4178-9267-F84EC1592E83}" srcOrd="0" destOrd="0" presId="urn:microsoft.com/office/officeart/2005/8/layout/chevron2"/>
    <dgm:cxn modelId="{6A1468FB-EC05-49C1-9048-514B11D77B5C}" type="presParOf" srcId="{D6E16866-FEB9-44E8-AAFA-0F32662BCDA1}" destId="{515EDBEE-DF13-41D5-813C-CAB261BB52C1}" srcOrd="1" destOrd="0" presId="urn:microsoft.com/office/officeart/2005/8/layout/chevron2"/>
    <dgm:cxn modelId="{0ADFCEF1-8E08-42D9-B2CB-66893DA46E0E}" type="presParOf" srcId="{E061E0FB-9F2C-448F-8BCC-34537419455C}" destId="{47F3D36F-54E8-444D-AFE5-BEB716E58D57}" srcOrd="1" destOrd="0" presId="urn:microsoft.com/office/officeart/2005/8/layout/chevron2"/>
    <dgm:cxn modelId="{C1CB7E1C-3CE4-42DF-85BD-7BB085836C2A}" type="presParOf" srcId="{E061E0FB-9F2C-448F-8BCC-34537419455C}" destId="{F6ECB44A-5F62-4797-AD66-770B315C7BFC}" srcOrd="2" destOrd="0" presId="urn:microsoft.com/office/officeart/2005/8/layout/chevron2"/>
    <dgm:cxn modelId="{B0109A01-805C-4505-A7C4-89C0ECB40FE6}" type="presParOf" srcId="{F6ECB44A-5F62-4797-AD66-770B315C7BFC}" destId="{2FCD55F3-0CAF-42DE-844F-0F9BF2E39C47}" srcOrd="0" destOrd="0" presId="urn:microsoft.com/office/officeart/2005/8/layout/chevron2"/>
    <dgm:cxn modelId="{D858F3FA-BA0E-4956-9B02-50283F2AA138}" type="presParOf" srcId="{F6ECB44A-5F62-4797-AD66-770B315C7BFC}" destId="{4CF32568-0618-4CE0-A116-D37DEB82807C}" srcOrd="1" destOrd="0" presId="urn:microsoft.com/office/officeart/2005/8/layout/chevron2"/>
    <dgm:cxn modelId="{430BF2BD-0CDE-4528-B128-C18A56186808}" type="presParOf" srcId="{E061E0FB-9F2C-448F-8BCC-34537419455C}" destId="{65AFA976-1ABD-4597-94E3-BB551D046CBC}" srcOrd="3" destOrd="0" presId="urn:microsoft.com/office/officeart/2005/8/layout/chevron2"/>
    <dgm:cxn modelId="{CBE739A1-B657-4413-8665-9F483690FFAE}" type="presParOf" srcId="{E061E0FB-9F2C-448F-8BCC-34537419455C}" destId="{12E328A1-0AF4-41BD-838F-DF70EBD5E3F5}" srcOrd="4" destOrd="0" presId="urn:microsoft.com/office/officeart/2005/8/layout/chevron2"/>
    <dgm:cxn modelId="{24A68477-0946-43D9-9518-C310D606FE4A}" type="presParOf" srcId="{12E328A1-0AF4-41BD-838F-DF70EBD5E3F5}" destId="{4E14591F-8BAD-41BE-A11E-4AF48126311D}" srcOrd="0" destOrd="0" presId="urn:microsoft.com/office/officeart/2005/8/layout/chevron2"/>
    <dgm:cxn modelId="{AC0B0455-C0C2-491F-A4CC-BF3EBB42C20B}" type="presParOf" srcId="{12E328A1-0AF4-41BD-838F-DF70EBD5E3F5}" destId="{29639F6A-B6CC-4854-AEC0-023FDC13022E}" srcOrd="1" destOrd="0" presId="urn:microsoft.com/office/officeart/2005/8/layout/chevron2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DAD562-DC9F-4A83-ABD3-DC78F9B60125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E1FDFB-E252-45F7-825F-B27F0F4C71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E1FDFB-E252-45F7-825F-B27F0F4C71A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3" Type="http://schemas.openxmlformats.org/officeDocument/2006/relationships/diagramData" Target="../diagrams/data4.xml"/><Relationship Id="rId7" Type="http://schemas.openxmlformats.org/officeDocument/2006/relationships/diagramData" Target="../diagrams/data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slide" Target="slide7.xml"/><Relationship Id="rId5" Type="http://schemas.openxmlformats.org/officeDocument/2006/relationships/diagramQuickStyle" Target="../diagrams/quickStyle4.xml"/><Relationship Id="rId10" Type="http://schemas.openxmlformats.org/officeDocument/2006/relationships/diagramColors" Target="../diagrams/colors5.xml"/><Relationship Id="rId4" Type="http://schemas.openxmlformats.org/officeDocument/2006/relationships/diagramLayout" Target="../diagrams/layout4.xml"/><Relationship Id="rId9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slide" Target="slide22.xml"/><Relationship Id="rId4" Type="http://schemas.openxmlformats.org/officeDocument/2006/relationships/slide" Target="slide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381000"/>
            <a:ext cx="9753600" cy="723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5072074"/>
            <a:ext cx="8643998" cy="121444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Муниципальное бюджетное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</a:b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общеобразовательное учреждение </a:t>
            </a:r>
            <a:b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</a:b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«Гимназия № 90» Советского района г. Казани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pic>
        <p:nvPicPr>
          <p:cNvPr id="4" name="Рисунок 3" descr="G:\IMG_009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85852" y="428604"/>
            <a:ext cx="6429420" cy="42862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6215074" y="3786190"/>
            <a:ext cx="2928926" cy="120032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9763" algn="l"/>
              </a:tabLst>
            </a:pPr>
            <a:r>
              <a:rPr kumimoji="0" lang="ru-RU" sz="1600" b="1" i="1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мотивационная функция 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стимулирует к совершенствованию и углублению своих знаний, развивает  умения 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639763" algn="l"/>
              </a:tabLst>
            </a:pP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амоконтроля   и самооценки.</a:t>
            </a:r>
            <a:endParaRPr kumimoji="0" lang="ru-RU" sz="1400" b="1" i="1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86050" y="1714488"/>
            <a:ext cx="3500462" cy="1200329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Функции контроля </a:t>
            </a:r>
          </a:p>
          <a:p>
            <a:pPr algn="ctr"/>
            <a:r>
              <a:rPr lang="ru-RU" i="1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за качеством обучения педагогов в области   информатизации:</a:t>
            </a:r>
            <a:endParaRPr lang="ru-RU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3786190"/>
            <a:ext cx="2857488" cy="141577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9763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информационная функция </a:t>
            </a: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позволяет фиксировать результаты обучения и судить об успеваемости каждого педагога, его достижениях и затруднениях;</a:t>
            </a: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857224" y="1142984"/>
            <a:ext cx="7786742" cy="400110"/>
          </a:xfrm>
          <a:prstGeom prst="rect">
            <a:avLst/>
          </a:prstGeom>
          <a:solidFill>
            <a:srgbClr val="FFFFFF"/>
          </a:solidFill>
          <a:ln w="952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normalizeH="0" baseline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Цель -  диагностика динамики развития ИКТ - компетентности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43240" y="3786190"/>
            <a:ext cx="2857520" cy="184665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tabLst>
                <a:tab pos="639763" algn="l"/>
              </a:tabLst>
            </a:pPr>
            <a:r>
              <a:rPr lang="ru-RU" sz="1600" b="1" i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диагностическая функция </a:t>
            </a:r>
            <a:r>
              <a:rPr lang="ru-RU" sz="1400" b="1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обеспечивает объективные данные по уровню ИКТ - компетентности отдельного педагога, что служит основанием для выбора индивидуальной образовательной траектории. </a:t>
            </a:r>
          </a:p>
        </p:txBody>
      </p:sp>
      <p:cxnSp>
        <p:nvCxnSpPr>
          <p:cNvPr id="10" name="Прямая со стрелкой 9"/>
          <p:cNvCxnSpPr/>
          <p:nvPr/>
        </p:nvCxnSpPr>
        <p:spPr>
          <a:xfrm rot="10800000" flipV="1">
            <a:off x="2071670" y="2928934"/>
            <a:ext cx="1857388" cy="78581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6" idx="2"/>
          </p:cNvCxnSpPr>
          <p:nvPr/>
        </p:nvCxnSpPr>
        <p:spPr>
          <a:xfrm rot="5400000">
            <a:off x="4118455" y="3296925"/>
            <a:ext cx="799935" cy="35719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5214942" y="2928934"/>
            <a:ext cx="2000264" cy="7143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/>
          <p:cNvSpPr/>
          <p:nvPr/>
        </p:nvSpPr>
        <p:spPr>
          <a:xfrm>
            <a:off x="785786" y="285728"/>
            <a:ext cx="7786742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Мониторинг компетенций по 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Л.В. 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  <a:ea typeface="Times New Roman" pitchFamily="18" charset="0"/>
                <a:cs typeface="Times New Roman" pitchFamily="18" charset="0"/>
              </a:rPr>
              <a:t>Кочегаровой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0" y="1357298"/>
            <a:ext cx="8643998" cy="372409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Для определения базовой ИКТ - компетентности использовалась анкета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Базовая ИКТ-компетентность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, разработанная в рамках проекта «Информатизация системы образования», предполагающая опережающий уровень навыков. 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Monotype Corsiva" pitchFamily="66" charset="0"/>
            </a:endParaRP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buFontTx/>
              <a:buChar char="•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Готовность педагога к саморазвитию в ИОС, оценка возможностей его реализации в профессиональной деятельности диагностировались с помощью анкеты </a:t>
            </a: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«Саморазвитие и профессионально-педагогическая деятельность»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(Л.Н. 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Бережнова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 </a:t>
            </a:r>
          </a:p>
          <a:p>
            <a:pPr marL="0" marR="0" lvl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buClrTx/>
              <a:buSzTx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85728"/>
            <a:ext cx="9144000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Анкетирование учителей в области ИКТ - компетентности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214338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pic>
        <p:nvPicPr>
          <p:cNvPr id="4" name="Рисунок 3" descr="http://pedsovet.org/images/stories/users/2638/ris2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428604"/>
            <a:ext cx="5000660" cy="2786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214282" y="3429000"/>
            <a:ext cx="8501122" cy="193899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Из гистограммы распределения уровней пользовательских навыков учителей школы видно, что чуть больше половины преподавательского состава относится к слабым пользователям, примерно треть – к пользователям среднего уровня, и только десятая часть владеют минимальными пользовательскими навыками в полном объеме</a:t>
            </a: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pic>
        <p:nvPicPr>
          <p:cNvPr id="4" name="Рисунок 3" descr="http://pedsovet.org/images/stories/users/2638/ris1.gif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28604"/>
            <a:ext cx="4286280" cy="29289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7158" y="3714752"/>
            <a:ext cx="8501122" cy="156966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Результаты работы каждого педагога становятся легко представимыми в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количественном  выражении,  измеримыми,  сравнимыми, и их можно использовать для стимулирования педагогов, активно повышающих уровень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ИКТ-компетенций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4929190" y="428604"/>
          <a:ext cx="4000528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lvl="0" indent="180975" fontAlgn="base">
              <a:spcAft>
                <a:spcPct val="0"/>
              </a:spcAft>
            </a:pPr>
            <a:r>
              <a:rPr lang="ru-RU" sz="2400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2844" y="2786058"/>
            <a:ext cx="2143140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Monotype Corsiva" pitchFamily="66" charset="0"/>
              </a:rPr>
              <a:t>Группа 1 </a:t>
            </a:r>
          </a:p>
          <a:p>
            <a:pPr algn="ctr"/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уровень работы </a:t>
            </a:r>
          </a:p>
          <a:p>
            <a:pPr algn="ctr"/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на  компьютере  нулевой, </a:t>
            </a:r>
          </a:p>
          <a:p>
            <a:pPr algn="ctr"/>
            <a:r>
              <a:rPr lang="ru-RU" dirty="0" smtClean="0">
                <a:latin typeface="Monotype Corsiva" pitchFamily="66" charset="0"/>
                <a:cs typeface="Times New Roman" pitchFamily="18" charset="0"/>
              </a:rPr>
              <a:t>мотивация – отсутствует</a:t>
            </a:r>
            <a:endParaRPr lang="ru-RU" dirty="0"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428860" y="2786058"/>
            <a:ext cx="2000264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Monotype Corsiva" pitchFamily="66" charset="0"/>
              </a:rPr>
              <a:t>Группа 2</a:t>
            </a:r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  <a:cs typeface="Times New Roman" pitchFamily="18" charset="0"/>
              </a:rPr>
              <a:t>уровень работы  на компьютере   базовый,   </a:t>
            </a: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  <a:cs typeface="Times New Roman" pitchFamily="18" charset="0"/>
              </a:rPr>
              <a:t>мотивация – </a:t>
            </a: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  <a:cs typeface="Times New Roman" pitchFamily="18" charset="0"/>
              </a:rPr>
              <a:t>низкая</a:t>
            </a:r>
            <a:endParaRPr lang="ru-RU" dirty="0">
              <a:solidFill>
                <a:srgbClr val="FFFF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14876" y="2786058"/>
            <a:ext cx="2000264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  <a:ln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FFFFFF"/>
                </a:solidFill>
                <a:latin typeface="Monotype Corsiva" pitchFamily="66" charset="0"/>
              </a:rPr>
              <a:t>Группа 3</a:t>
            </a:r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</a:rPr>
              <a:t> </a:t>
            </a: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  <a:cs typeface="Times New Roman" pitchFamily="18" charset="0"/>
              </a:rPr>
              <a:t>уровень работы  на компьютере  нулевой, </a:t>
            </a:r>
          </a:p>
          <a:p>
            <a:pPr algn="ctr"/>
            <a:r>
              <a:rPr lang="ru-RU" dirty="0" smtClean="0">
                <a:solidFill>
                  <a:srgbClr val="FFFFFF"/>
                </a:solidFill>
                <a:latin typeface="Monotype Corsiva" pitchFamily="66" charset="0"/>
                <a:cs typeface="Times New Roman" pitchFamily="18" charset="0"/>
              </a:rPr>
              <a:t>мотивация – высокая </a:t>
            </a:r>
            <a:endParaRPr lang="ru-RU" dirty="0">
              <a:solidFill>
                <a:srgbClr val="FFFFFF"/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35842" name="Rectangle 2"/>
          <p:cNvSpPr>
            <a:spLocks noChangeArrowheads="1"/>
          </p:cNvSpPr>
          <p:nvPr/>
        </p:nvSpPr>
        <p:spPr bwMode="auto">
          <a:xfrm>
            <a:off x="6929454" y="2786058"/>
            <a:ext cx="1857388" cy="17543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headEnd/>
            <a:tailEnd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Группа 4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 уровень  работы  на компьютере  базовый,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мотивация – высокая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FFFFFF"/>
              </a:solidFill>
              <a:effectLst/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714480" y="285728"/>
            <a:ext cx="6143668" cy="95410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  <a:ea typeface="Times New Roman" pitchFamily="18" charset="0"/>
                <a:cs typeface="Times New Roman" pitchFamily="18" charset="0"/>
              </a:rPr>
              <a:t>Уровни значимости ИКТ в повышении педагогической компетентности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 rot="10800000" flipV="1">
            <a:off x="1285852" y="1285860"/>
            <a:ext cx="3214710" cy="13573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5400000">
            <a:off x="3214678" y="1500174"/>
            <a:ext cx="1500198" cy="10715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16200000" flipH="1">
            <a:off x="4357686" y="1428736"/>
            <a:ext cx="1428760" cy="114300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572000" y="1285860"/>
            <a:ext cx="3250429" cy="1617661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5" name="Прямоугольник 5"/>
          <p:cNvSpPr>
            <a:spLocks noChangeArrowheads="1"/>
          </p:cNvSpPr>
          <p:nvPr/>
        </p:nvSpPr>
        <p:spPr bwMode="auto">
          <a:xfrm>
            <a:off x="785786" y="1928802"/>
            <a:ext cx="7786742" cy="156966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 w="9525">
            <a:solidFill>
              <a:schemeClr val="tx2">
                <a:lumMod val="50000"/>
              </a:schemeClr>
            </a:solidFill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Педагоги не могут успешно кого-то учить, </a:t>
            </a:r>
            <a:endParaRPr lang="ru-RU" sz="3200" b="1" dirty="0" smtClean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  <a:p>
            <a:pPr>
              <a:defRPr/>
            </a:pP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если </a:t>
            </a: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 это же время усердно не учатся сами. </a:t>
            </a:r>
            <a:b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3200" b="1" dirty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				</a:t>
            </a: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	Али </a:t>
            </a:r>
            <a:r>
              <a:rPr lang="ru-RU" sz="3200" b="1" dirty="0" err="1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Апшерони</a:t>
            </a:r>
            <a:endParaRPr lang="ru-RU" sz="32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-38100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7" name="Прямоугольник 6"/>
          <p:cNvSpPr/>
          <p:nvPr/>
        </p:nvSpPr>
        <p:spPr>
          <a:xfrm>
            <a:off x="214282" y="0"/>
            <a:ext cx="878687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Формы управления повышением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ИКТ-компетентности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2143116"/>
            <a:ext cx="214314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Группа 1, 2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28926" y="1357298"/>
            <a:ext cx="5786510" cy="1938992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педагогическое и административное воздействие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мастер-классы о применении информационно-компьютерных технологий в воспитательно-образовательном процессе, </a:t>
            </a:r>
          </a:p>
          <a:p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общении и самообразовании.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5720" y="4000504"/>
            <a:ext cx="214314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accent6">
                    <a:lumMod val="50000"/>
                  </a:schemeClr>
                </a:solidFill>
              </a:rPr>
              <a:t>Группа 3, 4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2428860" y="2285992"/>
            <a:ext cx="50006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3786190"/>
            <a:ext cx="5715040" cy="830997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содействие и взаимодействие: </a:t>
            </a:r>
            <a:r>
              <a:rPr lang="ru-RU" sz="2400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индивидуальные образовательные стратегии </a:t>
            </a: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(маршруты)</a:t>
            </a:r>
            <a:endParaRPr lang="ru-RU" sz="2400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14" name="Стрелка вправо 13"/>
          <p:cNvSpPr/>
          <p:nvPr/>
        </p:nvSpPr>
        <p:spPr>
          <a:xfrm>
            <a:off x="2428860" y="4214818"/>
            <a:ext cx="500066" cy="4571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38100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4" name="Прямоугольник 3"/>
          <p:cNvSpPr/>
          <p:nvPr/>
        </p:nvSpPr>
        <p:spPr>
          <a:xfrm>
            <a:off x="2714612" y="214290"/>
            <a:ext cx="3929090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Система обучения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500034" y="1397000"/>
          <a:ext cx="8215370" cy="2317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500034" y="2786058"/>
          <a:ext cx="8215370" cy="2500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pic>
        <p:nvPicPr>
          <p:cNvPr id="1027" name="Picture 3" descr="D:\2605\Раб стол\Мои Док\Репина\Клуб пед\Фестиваль ИКТ уроков 2011\Фест\SMARTBoard_68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00108"/>
            <a:ext cx="8786874" cy="58578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D:\2605\Раб стол\Мои Док\Репина\Клуб пед\Фестиваль ИКТ уроков 2010\DSC0556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00166" y="1500174"/>
            <a:ext cx="2571768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/>
            <a:contourClr>
              <a:srgbClr val="969696"/>
            </a:contourClr>
          </a:sp3d>
        </p:spPr>
      </p:pic>
      <p:pic>
        <p:nvPicPr>
          <p:cNvPr id="7" name="Рисунок 6" descr="D:\2605\Раб стол\Мои Док\Репина\Клуб пед\Фестиваль ИКТ уроков 2010\DSCN1734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00562" y="1428736"/>
            <a:ext cx="2571768" cy="207170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Рисунок 5" descr="D:\2605\Раб стол\Мои Док\Репина\Клуб пед\Фестиваль ИКТ уроков 2010\DSC056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5786" y="3429000"/>
            <a:ext cx="2357454" cy="18573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 descr="D:\2605\Раб стол\Мои Док\Репина\Клуб пед\Фестиваль ИКТ уроков 2010\STA47864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143380"/>
            <a:ext cx="2571768" cy="17859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D:\2605\Раб стол\Мои Док\Репина\Клуб пед\Фестиваль ИКТ уроков 2010\STA4791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643570" y="3000372"/>
            <a:ext cx="2571768" cy="2000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500166" y="285728"/>
            <a:ext cx="6215106" cy="571504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/>
            </a:r>
            <a:b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r>
              <a:rPr lang="en-US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I</a:t>
            </a:r>
            <a:r>
              <a:rPr lang="ru-RU" sz="31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Фестиваль интерактивных уроков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-38100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graphicFrame>
        <p:nvGraphicFramePr>
          <p:cNvPr id="7" name="Схема 6"/>
          <p:cNvGraphicFramePr/>
          <p:nvPr/>
        </p:nvGraphicFramePr>
        <p:xfrm>
          <a:off x="142844" y="1397000"/>
          <a:ext cx="8786874" cy="2317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Схема 7"/>
          <p:cNvGraphicFramePr/>
          <p:nvPr/>
        </p:nvGraphicFramePr>
        <p:xfrm>
          <a:off x="142844" y="2786058"/>
          <a:ext cx="8786874" cy="25003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214282" y="0"/>
            <a:ext cx="8715436" cy="954107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Формы распространения опыта ИКТ компетенций </a:t>
            </a:r>
          </a:p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по результатам Фестиваля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9" name="Стрелка влево 8">
            <a:hlinkClick r:id="rId11" action="ppaction://hlinksldjump"/>
          </p:cNvPr>
          <p:cNvSpPr/>
          <p:nvPr/>
        </p:nvSpPr>
        <p:spPr>
          <a:xfrm>
            <a:off x="8001024" y="5857892"/>
            <a:ext cx="857256" cy="714380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928802"/>
            <a:ext cx="8643998" cy="1143008"/>
          </a:xfr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Клубное объединение педагогов как  средство формирования профессиональных  компетентностей </a:t>
            </a:r>
            <a:b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</a:br>
            <a:r>
              <a:rPr lang="ru-RU" sz="32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в условиях  «Нашей новой школы»</a:t>
            </a:r>
            <a:endParaRPr lang="ru-RU" sz="32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357422" y="4500570"/>
            <a:ext cx="6572296" cy="147732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Управление качеством в школе начинается с работы с человеком, и прежде всего с учителем, и заканчивается    работой с кадрами, повышением их профессионального уровня. Других путей нет… </a:t>
            </a:r>
            <a:endParaRPr kumimoji="0" lang="ru-RU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				Ю.А.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Конаржевский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4480" y="285728"/>
            <a:ext cx="5786478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Тема инновационной разработки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graphicFrame>
        <p:nvGraphicFramePr>
          <p:cNvPr id="4" name="Схема 3"/>
          <p:cNvGraphicFramePr/>
          <p:nvPr/>
        </p:nvGraphicFramePr>
        <p:xfrm>
          <a:off x="500034" y="1000108"/>
          <a:ext cx="8215370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57422" y="428604"/>
            <a:ext cx="427341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Этапы проведения Фестиваля</a:t>
            </a:r>
            <a:r>
              <a:rPr lang="ru-RU" sz="2400" b="1" dirty="0" smtClean="0">
                <a:ln w="1905"/>
                <a:solidFill>
                  <a:srgbClr val="582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31745" name="Rectangle 1"/>
          <p:cNvSpPr>
            <a:spLocks noChangeArrowheads="1"/>
          </p:cNvSpPr>
          <p:nvPr/>
        </p:nvSpPr>
        <p:spPr bwMode="auto">
          <a:xfrm>
            <a:off x="142844" y="1142984"/>
            <a:ext cx="8858312" cy="440120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Грант Министерства образования и науки Республики Татарстан «Наш лучший учитель (11 педагогов стали обладателями гранта):</a:t>
            </a:r>
          </a:p>
          <a:p>
            <a:pPr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Карпова Т.А. -  учитель биологии высшей категории (2011 г.)</a:t>
            </a:r>
          </a:p>
          <a:p>
            <a:pPr algn="just"/>
            <a:r>
              <a:rPr lang="ru-RU" sz="2000" b="1" dirty="0" err="1" smtClean="0">
                <a:solidFill>
                  <a:srgbClr val="582C00"/>
                </a:solidFill>
                <a:latin typeface="Monotype Corsiva" pitchFamily="66" charset="0"/>
              </a:rPr>
              <a:t>Мухаметзянова</a:t>
            </a:r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Т.А. –у </a:t>
            </a:r>
            <a:r>
              <a:rPr lang="ru-RU" sz="2000" b="1" dirty="0" err="1" smtClean="0">
                <a:solidFill>
                  <a:srgbClr val="582C00"/>
                </a:solidFill>
                <a:latin typeface="Monotype Corsiva" pitchFamily="66" charset="0"/>
              </a:rPr>
              <a:t>читель</a:t>
            </a:r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начальных классов высшей категории (2011 г.)</a:t>
            </a:r>
          </a:p>
          <a:p>
            <a:pPr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Максимова Н.А. –у </a:t>
            </a:r>
            <a:r>
              <a:rPr lang="ru-RU" sz="2000" b="1" dirty="0" err="1" smtClean="0">
                <a:solidFill>
                  <a:srgbClr val="582C00"/>
                </a:solidFill>
                <a:latin typeface="Monotype Corsiva" pitchFamily="66" charset="0"/>
              </a:rPr>
              <a:t>читель</a:t>
            </a:r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математики первой категории (2012 г.)</a:t>
            </a:r>
          </a:p>
          <a:p>
            <a:pPr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Обухова Т.А.-  учитель истории первой категории 2013г.)</a:t>
            </a:r>
          </a:p>
          <a:p>
            <a:pPr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</a:t>
            </a:r>
            <a:r>
              <a:rPr lang="ru-RU" sz="2000" b="1" dirty="0" err="1" smtClean="0">
                <a:solidFill>
                  <a:srgbClr val="582C00"/>
                </a:solidFill>
                <a:latin typeface="Monotype Corsiva" pitchFamily="66" charset="0"/>
              </a:rPr>
              <a:t>Валиуллина</a:t>
            </a:r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Ф.Ш. - учитель татарского языка первой категории (2013г.)</a:t>
            </a:r>
          </a:p>
          <a:p>
            <a:pPr algn="just"/>
            <a:r>
              <a:rPr lang="ru-RU" sz="2000" b="1" dirty="0" err="1" smtClean="0">
                <a:solidFill>
                  <a:srgbClr val="582C00"/>
                </a:solidFill>
                <a:latin typeface="Monotype Corsiva" pitchFamily="66" charset="0"/>
              </a:rPr>
              <a:t>Габдулхакова</a:t>
            </a:r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Г.Р.  - учитель татарского языка высшей категории (2012 г., 2013г.)</a:t>
            </a:r>
          </a:p>
          <a:p>
            <a:pPr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Репина Н.П.-  учитель русского языка и литературы высшей категории (2011 г., 2013г.)</a:t>
            </a:r>
          </a:p>
          <a:p>
            <a:pPr marL="457200" indent="-457200" algn="just"/>
            <a:endParaRPr lang="ru-RU" sz="2000" b="1" dirty="0" smtClean="0">
              <a:solidFill>
                <a:srgbClr val="582C00"/>
              </a:solidFill>
              <a:latin typeface="Monotype Corsiva" pitchFamily="66" charset="0"/>
            </a:endParaRPr>
          </a:p>
          <a:p>
            <a:pPr marL="457200" indent="-457200"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2.     Приоритетный национальный проект «Образование» :</a:t>
            </a:r>
          </a:p>
          <a:p>
            <a:pPr marL="457200" indent="-457200"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 Репина Надежда Павловна  - учитель русского языка и литературы высшей категории</a:t>
            </a:r>
          </a:p>
          <a:p>
            <a:pPr marL="457200" indent="-457200"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(премия в сто тысяч рублей. 44 место в рейтинге участников. Приказ Министерства</a:t>
            </a:r>
          </a:p>
          <a:p>
            <a:pPr marL="457200" indent="-457200" algn="just"/>
            <a:r>
              <a:rPr lang="ru-RU" sz="2000" b="1" dirty="0" smtClean="0">
                <a:solidFill>
                  <a:srgbClr val="582C00"/>
                </a:solidFill>
                <a:latin typeface="Monotype Corsiva" pitchFamily="66" charset="0"/>
              </a:rPr>
              <a:t>образования и науки Республики Татарстан 2202/13 от 05.06.2013)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582C00"/>
              </a:solidFill>
              <a:effectLst/>
              <a:latin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643174" y="285728"/>
            <a:ext cx="414340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Результаты Фестиваля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  <p:sp>
        <p:nvSpPr>
          <p:cNvPr id="6" name="Стрелка влево 5">
            <a:hlinkClick r:id="rId3" action="ppaction://hlinksldjump"/>
          </p:cNvPr>
          <p:cNvSpPr/>
          <p:nvPr/>
        </p:nvSpPr>
        <p:spPr>
          <a:xfrm>
            <a:off x="8001024" y="5857892"/>
            <a:ext cx="857256" cy="714380"/>
          </a:xfrm>
          <a:prstGeom prst="lef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graphicFrame>
        <p:nvGraphicFramePr>
          <p:cNvPr id="4" name="Схема 3"/>
          <p:cNvGraphicFramePr/>
          <p:nvPr/>
        </p:nvGraphicFramePr>
        <p:xfrm>
          <a:off x="500034" y="1000108"/>
          <a:ext cx="8358246" cy="47149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57422" y="428604"/>
            <a:ext cx="427341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Этапы проведения Фестиваля</a:t>
            </a:r>
            <a:r>
              <a:rPr lang="ru-RU" sz="2400" b="1" dirty="0" smtClean="0">
                <a:ln w="1905"/>
                <a:solidFill>
                  <a:srgbClr val="582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pic>
        <p:nvPicPr>
          <p:cNvPr id="3584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214290"/>
            <a:ext cx="2643206" cy="228681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72330" y="214290"/>
            <a:ext cx="1928826" cy="25717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 descr="F:\Клуб пед\2012--2013\Новая папка\Фото059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214290"/>
            <a:ext cx="2714644" cy="228601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 descr="F:\Клуб пед\2012--2013\Новая папка\Фото060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43504" y="2143116"/>
            <a:ext cx="2786082" cy="23764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 descr="F:\Клуб пед\2012--2013\Новая папка\2013-03-14 11.33.23 - копия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500166" y="2214554"/>
            <a:ext cx="2786082" cy="214314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Рисунок 9" descr="F:\Клуб пед\2012--2013\Новая папка\2013-03-14 12.43.02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214678" y="4357694"/>
            <a:ext cx="2786082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 descr="F:\Клуб пед\2012--2013\Новая папка\Фото0586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2" y="4357694"/>
            <a:ext cx="2857488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 descr="F:\Клуб пед\2012--2013\Новая папка\Фото0562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282" y="4286256"/>
            <a:ext cx="2778130" cy="2214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1736" y="285728"/>
            <a:ext cx="4400552" cy="5715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Фестиваля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142844" y="1214422"/>
          <a:ext cx="8858312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Результаты участия молодых педагогов в конкурсах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214282" y="1214422"/>
          <a:ext cx="8929718" cy="4500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214290"/>
            <a:ext cx="7858180" cy="57150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Эффективность инновационной разработки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928670"/>
            <a:ext cx="9144000" cy="5572164"/>
          </a:xfrm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Динамика повышения квалификационного состава педагогов во время прохождения аттестации. 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Динамика увеличения публикаций педагогов по обобщению своего педагогического опыта на конференциях различного уровня (международного, всероссийского, республиканского).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.Наметилась позитивная тенденция участия  педагогов гимназии в профессиональных конкурсах различного уровня;</a:t>
            </a:r>
          </a:p>
          <a:p>
            <a:pPr marL="0" lv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Опыт педагогического коллектива гимназии находит отражение в СМИ (в журнале «Управление качеством образования :теория и практика эффективного администрирования», «</a:t>
            </a:r>
            <a:r>
              <a:rPr lang="en-US" sz="1600" b="1" dirty="0" smtClean="0">
                <a:solidFill>
                  <a:srgbClr val="582C00"/>
                </a:solidFill>
                <a:latin typeface="Monotype Corsiva" pitchFamily="66" charset="0"/>
              </a:rPr>
              <a:t>Kazan.obr</a:t>
            </a: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» и т.д.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Создана модель взаимодействия гимназии и вуза на основе структурных подразделений школы и вуза  по обсуждению и распространению современного  научно-педагогического   опыта в рамках  проведения на высоком уровне  Республиканской научно-методической конференции «Взаимодействие школы и вуза  в реализации приоритетных направлений развития школьного образования: опыт, проблемы, перспективы » совместно Казанским (Приволжским) Федеральным университетом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По данным опроса педагоги высоко оценили организационную атмосферу  в гимназии, </a:t>
            </a:r>
            <a:r>
              <a:rPr lang="ru-RU" sz="1600" b="1" dirty="0" err="1" smtClean="0">
                <a:solidFill>
                  <a:srgbClr val="582C00"/>
                </a:solidFill>
                <a:latin typeface="Monotype Corsiva" pitchFamily="66" charset="0"/>
              </a:rPr>
              <a:t>способствующеую</a:t>
            </a: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 творческому поиску. В гимназии за последние три года вернулось работать учителями 6 выпускников гимназии.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По результатам социологического опроса родителей в апреле 2013 года с 1-10 класс (670 респондентов) отметили высокий уровень профессиональной компетентности педагогического коллектива. </a:t>
            </a:r>
          </a:p>
          <a:p>
            <a:pPr marL="0" indent="0" algn="just">
              <a:spcBef>
                <a:spcPts val="0"/>
              </a:spcBef>
            </a:pP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Проект клубного объединения стал победителем (Диплом  </a:t>
            </a:r>
            <a:r>
              <a:rPr lang="en-US" sz="1600" b="1" dirty="0" smtClean="0">
                <a:solidFill>
                  <a:srgbClr val="582C00"/>
                </a:solidFill>
                <a:latin typeface="Monotype Corsiva" pitchFamily="66" charset="0"/>
              </a:rPr>
              <a:t>I</a:t>
            </a:r>
            <a:r>
              <a:rPr lang="ru-RU" sz="1600" b="1" dirty="0" smtClean="0">
                <a:solidFill>
                  <a:srgbClr val="582C00"/>
                </a:solidFill>
                <a:latin typeface="Monotype Corsiva" pitchFamily="66" charset="0"/>
              </a:rPr>
              <a:t> степени) в номинации «Современные подходы к управлению образовательным учреждением» в рамках городского Фестиваля педагогических идей.</a:t>
            </a:r>
            <a:endParaRPr lang="ru-RU" sz="1600" b="1" dirty="0">
              <a:solidFill>
                <a:srgbClr val="582C0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15436" cy="86834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7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Управленческая модель формирования профессиональной компетенции учителя новой школы. </a:t>
            </a:r>
            <a:endParaRPr lang="ru-RU" sz="27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071678"/>
            <a:ext cx="8786874" cy="3429024"/>
          </a:xfrm>
          <a:solidFill>
            <a:schemeClr val="bg1"/>
          </a:solidFill>
        </p:spPr>
        <p:txBody>
          <a:bodyPr>
            <a:no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Данная модель подразумевает  повышение уровня профессиональной компетенции педагогов наряду с развитием их личностно-профессиональных и лично-нравственных качеств   через применение эффективных технологий управления, проектов года, разработку технологических карт учителя. Конечной целью модели должна стать  </a:t>
            </a:r>
            <a:r>
              <a:rPr lang="ru-RU" sz="2800" b="1" dirty="0" err="1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сформированность</a:t>
            </a:r>
            <a:r>
              <a:rPr lang="ru-RU" sz="2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 профессиональных качеств педагога новой школы.</a:t>
            </a:r>
            <a:endParaRPr lang="ru-RU" sz="28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85852" y="274638"/>
            <a:ext cx="7000924" cy="582594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Ключевые задачи воплощения  модели: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643998" cy="35719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мониторинг мотивации педагога к инновационной деятельности;</a:t>
            </a:r>
          </a:p>
          <a:p>
            <a:pPr algn="just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изучение профессиональных предпочтений педагогов гимназии; </a:t>
            </a:r>
          </a:p>
          <a:p>
            <a:pPr algn="just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 создание дифференцированной методической службы, учитывая при этом уровень профессиональных предпочтений педагогов;</a:t>
            </a:r>
          </a:p>
          <a:p>
            <a:pPr algn="just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выстраивание индивидуального маршрута для профессионального саморазвития педагога; </a:t>
            </a:r>
          </a:p>
          <a:p>
            <a:pPr algn="just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использование научного потенциала вузов для повышения подготовки педагогических кадров в условиях внедрения ФГОС;</a:t>
            </a:r>
          </a:p>
          <a:p>
            <a:pPr algn="just"/>
            <a:r>
              <a:rPr lang="ru-RU" sz="34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</a:rPr>
              <a:t>разработка управленческих материалов по данному инновационному проекту. </a:t>
            </a:r>
          </a:p>
          <a:p>
            <a:pPr marL="0" indent="0" algn="just">
              <a:spcBef>
                <a:spcPts val="0"/>
              </a:spcBef>
              <a:buNone/>
            </a:pPr>
            <a:endParaRPr lang="ru-RU" dirty="0" smtClean="0">
              <a:solidFill>
                <a:srgbClr val="663300"/>
              </a:solidFill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28794" y="4429132"/>
            <a:ext cx="7072362" cy="1938992"/>
          </a:xfrm>
          <a:prstGeom prst="rect">
            <a:avLst/>
          </a:prstGeom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Monotype Corsiva" pitchFamily="66" charset="0"/>
              </a:rPr>
              <a:t>Данная инновационная идея нашла свою реализацию  в сочетании традиционных управленческих технологий в управлении кадрами с новыми нестандартными управленческими подходами. В частности, в использовании неформальных групп и объединений в гимназии.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16666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4" name="Прямоугольник 3"/>
          <p:cNvSpPr/>
          <p:nvPr/>
        </p:nvSpPr>
        <p:spPr>
          <a:xfrm>
            <a:off x="214282" y="1285860"/>
            <a:ext cx="8643998" cy="3108543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Учительский клуб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– это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Обмен профессиональным педагогическим опытом.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Представление инновационных проектов.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Мастер-классы  и круглые столы по проблемам применения ИКТ – технологий в обучении и воспитании детей.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cs typeface="Times New Roman" pitchFamily="18" charset="0"/>
              </a:rPr>
              <a:t> Консультации специалистов в области современных образовательных технологий.</a:t>
            </a:r>
            <a:endParaRPr lang="ru-RU" sz="2800" b="1" dirty="0">
              <a:solidFill>
                <a:schemeClr val="accent6">
                  <a:lumMod val="50000"/>
                </a:schemeClr>
              </a:solidFill>
              <a:latin typeface="Monotype Corsiva" pitchFamily="66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28662" y="214290"/>
            <a:ext cx="7429552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+mj-lt"/>
              </a:rPr>
              <a:t>Клуб педагогических идей «Вдохновение».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04800" y="-190500"/>
            <a:ext cx="9753600" cy="7239000"/>
          </a:xfrm>
          <a:prstGeom prst="rect">
            <a:avLst/>
          </a:prstGeom>
          <a:noFill/>
        </p:spPr>
      </p:pic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42844" y="2395240"/>
            <a:ext cx="8858312" cy="415498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ea typeface="Arial-BoldMT"/>
                <a:cs typeface="Times New Roman" pitchFamily="18" charset="0"/>
              </a:rPr>
              <a:t>Изучить уровень профессиональных предпочтений  педагогов гимназию.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ea typeface="Arial-BoldMT"/>
                <a:cs typeface="Times New Roman" pitchFamily="18" charset="0"/>
              </a:rPr>
              <a:t>Определить уровень мотивации педагога к инновационной деятельности в условиях неформального профессионального объединения – клуба.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Arial-BoldMT"/>
                <a:cs typeface="Times New Roman" pitchFamily="18" charset="0"/>
              </a:rPr>
              <a:t>Выявить критерии профессиональных компетенций учителя, в частности ИКТ- компетенции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ea typeface="Arial-BoldMT"/>
                <a:cs typeface="Times New Roman" pitchFamily="18" charset="0"/>
              </a:rPr>
              <a:t>.</a:t>
            </a:r>
            <a:endParaRPr kumimoji="0" lang="ru-RU" sz="2200" b="1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Arial-BoldMT"/>
                <a:cs typeface="Times New Roman" pitchFamily="18" charset="0"/>
              </a:rPr>
              <a:t> Создать систему диагностических материалов для учителей в области применения информационно</a:t>
            </a: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Arial-BoldMT"/>
                <a:cs typeface="Times New Roman" pitchFamily="18" charset="0"/>
              </a:rPr>
              <a:t>коммуникационных технологий</a:t>
            </a: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.</a:t>
            </a: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ea typeface="Arial-BoldMT"/>
                <a:cs typeface="Times New Roman" pitchFamily="18" charset="0"/>
              </a:rPr>
              <a:t> </a:t>
            </a:r>
          </a:p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lang="ru-RU" sz="2200" b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ea typeface="Arial-BoldMT"/>
                <a:cs typeface="Times New Roman" pitchFamily="18" charset="0"/>
              </a:rPr>
              <a:t>Показать возможности позитивного опыта профессиональной самореализации участников клуба.</a:t>
            </a:r>
            <a:endParaRPr kumimoji="0" lang="ru-RU" sz="2200" b="1" u="none" strike="noStrike" cap="none" normalizeH="0" baseline="0" dirty="0" smtClean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latin typeface="Monotype Corsiva" pitchFamily="66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ea typeface="Arial-BoldMT"/>
                <a:cs typeface="Times New Roman" pitchFamily="18" charset="0"/>
              </a:rPr>
              <a:t> Разработка методических проектов года.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200" b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cs typeface="Times New Roman" pitchFamily="18" charset="0"/>
              </a:rPr>
              <a:t>Обобщение передового опыта на педагогических советах</a:t>
            </a:r>
            <a:r>
              <a:rPr kumimoji="0" lang="ru-RU" sz="2200" b="1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cs typeface="Times New Roman" pitchFamily="18" charset="0"/>
              </a:rPr>
              <a:t> и распространение его среди педагогического сообщества</a:t>
            </a:r>
            <a:r>
              <a:rPr kumimoji="0" lang="ru-RU" sz="2200" b="1" i="1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  <a:cs typeface="Times New Roman" pitchFamily="18" charset="0"/>
              </a:rPr>
              <a:t>.</a:t>
            </a:r>
            <a:endParaRPr kumimoji="0" lang="ru-RU" sz="20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500430" y="1714488"/>
            <a:ext cx="1857388" cy="461665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latin typeface="Monotype Corsiva" pitchFamily="66" charset="0"/>
                <a:ea typeface="Calibri" pitchFamily="34" charset="0"/>
                <a:cs typeface="Times New Roman" pitchFamily="18" charset="0"/>
              </a:rPr>
              <a:t>Задачи:</a:t>
            </a:r>
            <a:endParaRPr lang="ru-RU" sz="2400" dirty="0" smtClean="0">
              <a:latin typeface="Arial" pitchFamily="34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214282" y="285728"/>
            <a:ext cx="8715436" cy="132343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31775" algn="l"/>
              </a:tabLst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Ключевая цель  Клуба педагогических идей - </a:t>
            </a:r>
            <a:r>
              <a:rPr kumimoji="0" lang="ru-RU" sz="2000" i="1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с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6633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оздание атмосферы заинтересованности в росте педагогического мастерства, приоритета педагогической компетентности, творческих поисков коллектива</a:t>
            </a:r>
            <a:r>
              <a:rPr lang="ru-RU" sz="2000" i="1" dirty="0" smtClean="0">
                <a:solidFill>
                  <a:srgbClr val="663300"/>
                </a:solidFill>
                <a:latin typeface="+mj-lt"/>
                <a:ea typeface="Calibri" pitchFamily="34" charset="0"/>
                <a:cs typeface="Times New Roman" pitchFamily="18" charset="0"/>
              </a:rPr>
              <a:t> в условиях реформирования современной системы образования.</a:t>
            </a:r>
            <a:endParaRPr kumimoji="0" lang="ru-RU" sz="2000" b="0" i="1" u="none" strike="noStrike" cap="none" normalizeH="0" baseline="0" dirty="0" smtClean="0">
              <a:ln>
                <a:noFill/>
              </a:ln>
              <a:solidFill>
                <a:srgbClr val="6633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47652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428604"/>
            <a:ext cx="8229600" cy="725470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Методические проекты Клуба </a:t>
            </a:r>
            <a:endParaRPr lang="ru-RU" sz="32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071802" y="1214422"/>
            <a:ext cx="3143272" cy="100013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2011 год</a:t>
            </a:r>
            <a:endParaRPr lang="ru-RU" sz="28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571604" y="2214554"/>
            <a:ext cx="585791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Фестиваль </a:t>
            </a:r>
            <a:r>
              <a:rPr lang="ru-RU" sz="2800" b="1" dirty="0" smtClean="0">
                <a:ln w="1905"/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3" action="ppaction://hlinksldjump"/>
              </a:rPr>
              <a:t>Интерактивных уроков </a:t>
            </a:r>
            <a:endParaRPr lang="ru-RU" sz="28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4282" y="3786190"/>
            <a:ext cx="835824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Фестиваль профессиональных </a:t>
            </a:r>
            <a:r>
              <a:rPr lang="ru-RU" sz="2800" b="1" dirty="0" err="1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портфолио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  <a:hlinkClick r:id="rId4" action="ppaction://hlinksldjump"/>
              </a:rPr>
              <a:t> учителя</a:t>
            </a:r>
            <a:endParaRPr lang="ru-RU" sz="2800" b="1" dirty="0">
              <a:ln w="1905"/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Стрелка вниз 6"/>
          <p:cNvSpPr/>
          <p:nvPr/>
        </p:nvSpPr>
        <p:spPr>
          <a:xfrm>
            <a:off x="3071802" y="2786058"/>
            <a:ext cx="3143272" cy="100013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2012 год</a:t>
            </a:r>
            <a:endParaRPr lang="ru-RU" sz="2800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3143240" y="4357694"/>
            <a:ext cx="3143272" cy="1000132"/>
          </a:xfrm>
          <a:prstGeom prst="down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2013 год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928794" y="5357826"/>
            <a:ext cx="5857916" cy="52322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hlinkClick r:id="rId5" action="ppaction://hlinksldjump"/>
              </a:rPr>
              <a:t>Фестиваль «Новое лицо гимназии»</a:t>
            </a:r>
            <a:endParaRPr lang="ru-RU" sz="2800" b="1" i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graphicFrame>
        <p:nvGraphicFramePr>
          <p:cNvPr id="4" name="Схема 3"/>
          <p:cNvGraphicFramePr/>
          <p:nvPr/>
        </p:nvGraphicFramePr>
        <p:xfrm>
          <a:off x="500034" y="1142984"/>
          <a:ext cx="821537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357422" y="500042"/>
            <a:ext cx="4273414" cy="46166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buNone/>
            </a:pPr>
            <a:r>
              <a:rPr lang="ru-RU" sz="2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Этапы проведения Фестиваля</a:t>
            </a:r>
            <a:r>
              <a:rPr lang="ru-RU" sz="2400" b="1" dirty="0" smtClean="0">
                <a:ln w="1905"/>
                <a:solidFill>
                  <a:srgbClr val="582C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 descr="D:\Репина\Мои рисунки\заставки\My_new_fons_next 100\My_new_fons_next 100\11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57222" y="0"/>
            <a:ext cx="9753600" cy="7239000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</p:pic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600200" y="3725704"/>
          <a:ext cx="6096000" cy="18288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524000" y="3322320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24000" y="3322320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1524000" y="3322320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524000" y="3322320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524000" y="3345180"/>
          <a:ext cx="6096000" cy="16764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1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524000" y="3322320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524000" y="3322320"/>
          <a:ext cx="6096000" cy="21336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400">
                        <a:latin typeface="Impact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524000" y="3337560"/>
          <a:ext cx="6096000" cy="182880"/>
        </p:xfrm>
        <a:graphic>
          <a:graphicData uri="http://schemas.openxmlformats.org/drawingml/2006/table">
            <a:tbl>
              <a:tblPr/>
              <a:tblGrid>
                <a:gridCol w="6096000"/>
              </a:tblGrid>
              <a:tr h="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200" dirty="0">
                        <a:latin typeface="Times New Roman"/>
                        <a:ea typeface="Times New Roman"/>
                      </a:endParaRP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pSp>
        <p:nvGrpSpPr>
          <p:cNvPr id="1025" name="Group 1"/>
          <p:cNvGrpSpPr>
            <a:grpSpLocks/>
          </p:cNvGrpSpPr>
          <p:nvPr/>
        </p:nvGrpSpPr>
        <p:grpSpPr bwMode="auto">
          <a:xfrm>
            <a:off x="214132" y="1214313"/>
            <a:ext cx="8715586" cy="4812631"/>
            <a:chOff x="164" y="8787"/>
            <a:chExt cx="11257" cy="6395"/>
          </a:xfrm>
        </p:grpSpPr>
        <p:sp>
          <p:nvSpPr>
            <p:cNvPr id="1042" name="Text Box 18"/>
            <p:cNvSpPr txBox="1">
              <a:spLocks noChangeArrowheads="1"/>
            </p:cNvSpPr>
            <p:nvPr/>
          </p:nvSpPr>
          <p:spPr bwMode="auto">
            <a:xfrm>
              <a:off x="349" y="10357"/>
              <a:ext cx="3598" cy="1468"/>
            </a:xfrm>
            <a:prstGeom prst="rect">
              <a:avLst/>
            </a:prstGeom>
            <a:solidFill>
              <a:srgbClr val="ED59C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8. Владение навыками использования ИКТ для мониторинга и контроля знаний обучаемых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41" name="Text Box 17"/>
            <p:cNvSpPr txBox="1">
              <a:spLocks noChangeArrowheads="1"/>
            </p:cNvSpPr>
            <p:nvPr/>
          </p:nvSpPr>
          <p:spPr bwMode="auto">
            <a:xfrm>
              <a:off x="164" y="11920"/>
              <a:ext cx="3610" cy="1329"/>
            </a:xfrm>
            <a:prstGeom prst="rect">
              <a:avLst/>
            </a:prstGeom>
            <a:solidFill>
              <a:srgbClr val="66CC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7. Умение  применять ИКТ для организации и управления учебным процессом.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39" name="Text Box 15"/>
            <p:cNvSpPr txBox="1">
              <a:spLocks noChangeArrowheads="1"/>
            </p:cNvSpPr>
            <p:nvPr/>
          </p:nvSpPr>
          <p:spPr bwMode="auto">
            <a:xfrm>
              <a:off x="5977" y="13628"/>
              <a:ext cx="4152" cy="1554"/>
            </a:xfrm>
            <a:prstGeom prst="rect">
              <a:avLst/>
            </a:prstGeom>
            <a:solidFill>
              <a:srgbClr val="99FF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5. Владение эффективными приемами сбора, хранения и передачи учебной информации средствами ИКТ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38" name="Text Box 14"/>
            <p:cNvSpPr txBox="1">
              <a:spLocks noChangeArrowheads="1"/>
            </p:cNvSpPr>
            <p:nvPr/>
          </p:nvSpPr>
          <p:spPr bwMode="auto">
            <a:xfrm>
              <a:off x="7915" y="12016"/>
              <a:ext cx="3506" cy="1423"/>
            </a:xfrm>
            <a:prstGeom prst="rect">
              <a:avLst/>
            </a:prstGeom>
            <a:solidFill>
              <a:srgbClr val="CC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4.Владение приемами эффективного применения аппаратных и программных средств ИКТ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37" name="Text Box 13"/>
            <p:cNvSpPr txBox="1">
              <a:spLocks noChangeArrowheads="1"/>
            </p:cNvSpPr>
            <p:nvPr/>
          </p:nvSpPr>
          <p:spPr bwMode="auto">
            <a:xfrm>
              <a:off x="7823" y="10250"/>
              <a:ext cx="3598" cy="1575"/>
            </a:xfrm>
            <a:prstGeom prst="rect">
              <a:avLst/>
            </a:prstGeom>
            <a:solidFill>
              <a:srgbClr val="FFCC66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3. Знания психологических и дидактических принципов применения ИКТ в учебном процессе.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36" name="Text Box 12"/>
            <p:cNvSpPr txBox="1">
              <a:spLocks noChangeArrowheads="1"/>
            </p:cNvSpPr>
            <p:nvPr/>
          </p:nvSpPr>
          <p:spPr bwMode="auto">
            <a:xfrm>
              <a:off x="5793" y="8882"/>
              <a:ext cx="5400" cy="1234"/>
            </a:xfrm>
            <a:prstGeom prst="rect">
              <a:avLst/>
            </a:prstGeom>
            <a:solidFill>
              <a:srgbClr val="FF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Impact" pitchFamily="34" charset="0"/>
                  <a:ea typeface="Times New Roman" pitchFamily="18" charset="0"/>
                </a:rPr>
                <a:t>2</a:t>
              </a: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Impact" pitchFamily="34" charset="0"/>
                  <a:ea typeface="Times New Roman" pitchFamily="18" charset="0"/>
                </a:rPr>
                <a:t>.</a:t>
              </a: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 </a:t>
              </a: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Знание закономерностей применения ИКТ на различных этапах учебной познавательной деятельности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35" name="Text Box 11"/>
            <p:cNvSpPr txBox="1">
              <a:spLocks noChangeArrowheads="1"/>
            </p:cNvSpPr>
            <p:nvPr/>
          </p:nvSpPr>
          <p:spPr bwMode="auto">
            <a:xfrm>
              <a:off x="810" y="8787"/>
              <a:ext cx="4412" cy="1329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6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Impact" pitchFamily="34" charset="0"/>
                  <a:ea typeface="Times New Roman" pitchFamily="18" charset="0"/>
                </a:rPr>
                <a:t>1</a:t>
              </a:r>
              <a:r>
                <a:rPr kumimoji="0" lang="ru-RU" b="1" u="none" strike="noStrike" cap="none" normalizeH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. Умение ориентироваться в выборе ИКТ для осуществления той или иной учебной деятельности</a:t>
              </a:r>
              <a:endParaRPr kumimoji="0" lang="ru-RU" b="1" u="none" strike="noStrike" cap="none" normalizeH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  <p:sp>
          <p:nvSpPr>
            <p:cNvPr id="1034" name="Line 10"/>
            <p:cNvSpPr>
              <a:spLocks noChangeShapeType="1"/>
            </p:cNvSpPr>
            <p:nvPr/>
          </p:nvSpPr>
          <p:spPr bwMode="auto">
            <a:xfrm flipH="1" flipV="1">
              <a:off x="4685" y="10306"/>
              <a:ext cx="830" cy="949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3" name="Line 9"/>
            <p:cNvSpPr>
              <a:spLocks noChangeShapeType="1"/>
            </p:cNvSpPr>
            <p:nvPr/>
          </p:nvSpPr>
          <p:spPr bwMode="auto">
            <a:xfrm flipH="1" flipV="1">
              <a:off x="4041" y="11034"/>
              <a:ext cx="900" cy="29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2" name="Line 8"/>
            <p:cNvSpPr>
              <a:spLocks noChangeShapeType="1"/>
            </p:cNvSpPr>
            <p:nvPr/>
          </p:nvSpPr>
          <p:spPr bwMode="auto">
            <a:xfrm flipV="1">
              <a:off x="6561" y="10306"/>
              <a:ext cx="616" cy="936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1" name="Line 7"/>
            <p:cNvSpPr>
              <a:spLocks noChangeShapeType="1"/>
            </p:cNvSpPr>
            <p:nvPr/>
          </p:nvSpPr>
          <p:spPr bwMode="auto">
            <a:xfrm flipV="1">
              <a:off x="6992" y="11160"/>
              <a:ext cx="72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30" name="Line 6"/>
            <p:cNvSpPr>
              <a:spLocks noChangeShapeType="1"/>
            </p:cNvSpPr>
            <p:nvPr/>
          </p:nvSpPr>
          <p:spPr bwMode="auto">
            <a:xfrm>
              <a:off x="7361" y="12204"/>
              <a:ext cx="54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9" name="Line 5"/>
            <p:cNvSpPr>
              <a:spLocks noChangeShapeType="1"/>
            </p:cNvSpPr>
            <p:nvPr/>
          </p:nvSpPr>
          <p:spPr bwMode="auto">
            <a:xfrm>
              <a:off x="6741" y="12474"/>
              <a:ext cx="360" cy="7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8" name="Line 4"/>
            <p:cNvSpPr>
              <a:spLocks noChangeShapeType="1"/>
            </p:cNvSpPr>
            <p:nvPr/>
          </p:nvSpPr>
          <p:spPr bwMode="auto">
            <a:xfrm flipH="1">
              <a:off x="4778" y="12474"/>
              <a:ext cx="703" cy="87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7" name="Line 3"/>
            <p:cNvSpPr>
              <a:spLocks noChangeShapeType="1"/>
            </p:cNvSpPr>
            <p:nvPr/>
          </p:nvSpPr>
          <p:spPr bwMode="auto">
            <a:xfrm flipH="1">
              <a:off x="3861" y="12294"/>
              <a:ext cx="108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26" name="Oval 2"/>
            <p:cNvSpPr>
              <a:spLocks noChangeArrowheads="1"/>
            </p:cNvSpPr>
            <p:nvPr/>
          </p:nvSpPr>
          <p:spPr bwMode="auto">
            <a:xfrm>
              <a:off x="4941" y="11394"/>
              <a:ext cx="2340" cy="1080"/>
            </a:xfrm>
            <a:prstGeom prst="ellipse">
              <a:avLst/>
            </a:prstGeom>
            <a:solidFill>
              <a:schemeClr val="accent6">
                <a:lumMod val="75000"/>
              </a:schemeClr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2000" b="0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Arial" pitchFamily="34" charset="0"/>
                  <a:ea typeface="Times New Roman" pitchFamily="18" charset="0"/>
                </a:rPr>
                <a:t>Учитель</a:t>
              </a:r>
              <a:endPara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endParaRPr>
            </a:p>
          </p:txBody>
        </p:sp>
        <p:sp>
          <p:nvSpPr>
            <p:cNvPr id="1040" name="Text Box 16"/>
            <p:cNvSpPr txBox="1">
              <a:spLocks noChangeArrowheads="1"/>
            </p:cNvSpPr>
            <p:nvPr/>
          </p:nvSpPr>
          <p:spPr bwMode="auto">
            <a:xfrm>
              <a:off x="902" y="13533"/>
              <a:ext cx="3876" cy="1574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just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accent6">
                      <a:lumMod val="50000"/>
                    </a:schemeClr>
                  </a:solidFill>
                  <a:effectLst/>
                  <a:latin typeface="Monotype Corsiva" pitchFamily="66" charset="0"/>
                  <a:ea typeface="Times New Roman" pitchFamily="18" charset="0"/>
                </a:rPr>
                <a:t>6. Умение использовать ИКТ для повышения научной организации педагогического труда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latin typeface="Monotype Corsiva" pitchFamily="66" charset="0"/>
              </a:endParaRPr>
            </a:p>
          </p:txBody>
        </p:sp>
      </p:grp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0" y="6000768"/>
            <a:ext cx="1928794" cy="8572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142976" y="357166"/>
            <a:ext cx="6643734" cy="523220"/>
          </a:xfrm>
          <a:prstGeom prst="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ИКТ - </a:t>
            </a:r>
            <a:r>
              <a:rPr lang="ru-RU" sz="2800" b="1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компетентностная</a:t>
            </a:r>
            <a:r>
              <a:rPr lang="ru-RU" sz="2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модель учителя </a:t>
            </a: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1195</TotalTime>
  <Words>1480</Words>
  <PresentationFormat>Экран (4:3)</PresentationFormat>
  <Paragraphs>156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Муниципальное бюджетное  общеобразовательное учреждение  «Гимназия № 90» Советского района г. Казани</vt:lpstr>
      <vt:lpstr>Клубное объединение педагогов как  средство формирования профессиональных  компетентностей  в условиях  «Нашей новой школы»</vt:lpstr>
      <vt:lpstr>Управленческая модель формирования профессиональной компетенции учителя новой школы. </vt:lpstr>
      <vt:lpstr>Ключевые задачи воплощения  модели:</vt:lpstr>
      <vt:lpstr>Слайд 5</vt:lpstr>
      <vt:lpstr>Слайд 6</vt:lpstr>
      <vt:lpstr>Методические проекты Клуба </vt:lpstr>
      <vt:lpstr>Слайд 8</vt:lpstr>
      <vt:lpstr>Слайд 9</vt:lpstr>
      <vt:lpstr>Слайд 10</vt:lpstr>
      <vt:lpstr>Слайд 11</vt:lpstr>
      <vt:lpstr>Слайд 12</vt:lpstr>
      <vt:lpstr>Слайд 13</vt:lpstr>
      <vt:lpstr>.</vt:lpstr>
      <vt:lpstr>Слайд 15</vt:lpstr>
      <vt:lpstr>Слайд 16</vt:lpstr>
      <vt:lpstr>Слайд 17</vt:lpstr>
      <vt:lpstr> I Фестиваль интерактивных уроков </vt:lpstr>
      <vt:lpstr>Слайд 19</vt:lpstr>
      <vt:lpstr>Слайд 20</vt:lpstr>
      <vt:lpstr>Слайд 21</vt:lpstr>
      <vt:lpstr>Слайд 22</vt:lpstr>
      <vt:lpstr>Слайд 23</vt:lpstr>
      <vt:lpstr>Результаты Фестиваля</vt:lpstr>
      <vt:lpstr>Результаты участия молодых педагогов в конкурсах</vt:lpstr>
      <vt:lpstr>Эффективность инновационной разработки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даня</dc:creator>
  <cp:lastModifiedBy>Oem</cp:lastModifiedBy>
  <cp:revision>115</cp:revision>
  <dcterms:modified xsi:type="dcterms:W3CDTF">2013-09-26T11:19:03Z</dcterms:modified>
</cp:coreProperties>
</file>