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99" r:id="rId3"/>
    <p:sldMasterId id="2147483675" r:id="rId4"/>
    <p:sldMasterId id="2147483687" r:id="rId5"/>
  </p:sldMasterIdLst>
  <p:notesMasterIdLst>
    <p:notesMasterId r:id="rId31"/>
  </p:notesMasterIdLst>
  <p:handoutMasterIdLst>
    <p:handoutMasterId r:id="rId32"/>
  </p:handoutMasterIdLst>
  <p:sldIdLst>
    <p:sldId id="256" r:id="rId6"/>
    <p:sldId id="257" r:id="rId7"/>
    <p:sldId id="258" r:id="rId8"/>
    <p:sldId id="259" r:id="rId9"/>
    <p:sldId id="262" r:id="rId10"/>
    <p:sldId id="264" r:id="rId11"/>
    <p:sldId id="265" r:id="rId12"/>
    <p:sldId id="266" r:id="rId13"/>
    <p:sldId id="267" r:id="rId14"/>
    <p:sldId id="286" r:id="rId15"/>
    <p:sldId id="287" r:id="rId16"/>
    <p:sldId id="268" r:id="rId17"/>
    <p:sldId id="281" r:id="rId18"/>
    <p:sldId id="284" r:id="rId19"/>
    <p:sldId id="290" r:id="rId20"/>
    <p:sldId id="283" r:id="rId21"/>
    <p:sldId id="274" r:id="rId22"/>
    <p:sldId id="285" r:id="rId23"/>
    <p:sldId id="275" r:id="rId24"/>
    <p:sldId id="276" r:id="rId25"/>
    <p:sldId id="277" r:id="rId26"/>
    <p:sldId id="278" r:id="rId27"/>
    <p:sldId id="279" r:id="rId28"/>
    <p:sldId id="280" r:id="rId29"/>
    <p:sldId id="282" r:id="rId30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47" autoAdjust="0"/>
    <p:restoredTop sz="94629" autoAdjust="0"/>
  </p:normalViewPr>
  <p:slideViewPr>
    <p:cSldViewPr>
      <p:cViewPr>
        <p:scale>
          <a:sx n="80" d="100"/>
          <a:sy n="80" d="100"/>
        </p:scale>
        <p:origin x="-1470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AB15C-E4D5-4104-A52E-49FE9B3FE2F8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8C384-8013-449C-BBF0-ADF402DDF4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44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33A82-DD02-449C-8E8D-3E79100054FB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C675D-8389-4A4C-B2A1-07F2528E8A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011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C675D-8389-4A4C-B2A1-07F2528E8AC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77DFD-80A0-4902-B5BD-67F3D9D36632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965A5-81F7-4B2D-9079-B45FBF2670B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91272-1027-49C8-B75E-DD69DC3B5ABF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8BF73-72A8-44D9-B342-7DEB086AA1D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46551-5E2D-46B5-A2D3-F1DAB76DD1B8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A6A9A-2056-4C85-BEBF-940AE64284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48BC4-0934-4646-BAC7-164C9CE41D6D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D9993-1F65-45B0-ADC8-D50FED78B79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 spd="slow" advClick="0" advTm="5000">
    <p:wheel spokes="2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453E6-CDF9-430A-BCE6-59103E4CC087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05060-EA4C-4F6F-8CE0-F5BB2F0D63E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6D992-643D-405E-BF54-A1EB8F157E46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75A75-E487-41A1-B8EA-A7D089B0F00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6DEEB-B824-4180-895E-32D47DD9BE32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3079F-70D7-4540-9C04-F7CFC14689A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D494A8-C207-444E-8321-4E553E4FD2B2}" type="datetimeFigureOut">
              <a:rPr lang="fr-FR" smtClean="0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B0ADC-38F1-4C4B-9ED4-A5FF4968A4A6}" type="slidenum">
              <a:rPr lang="fr-CA" smtClean="0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AE943-B3E6-4DD0-AD86-12A828F5F899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840EA-169C-458C-ABCC-738B03C463D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0EF22-3B2C-461C-8341-3838D9EABC95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93890-F7A4-4DFA-B315-E60FE8187B0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E074E-5F45-419E-8BD9-7284329EB470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106B4-324D-4328-B8DB-2C5BCDBF5DD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EFD80-5A40-4C52-A1BE-03B899CB09F3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6344-0EF9-41EC-9C69-88726DD160D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spd="slow" advClick="0" advTm="5000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29000" contrast="41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D494A8-C207-444E-8321-4E553E4FD2B2}" type="datetimeFigureOut">
              <a:rPr lang="fr-FR"/>
              <a:pPr>
                <a:defRPr/>
              </a:pPr>
              <a:t>28/10/2014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3B0ADC-38F1-4C4B-9ED4-A5FF4968A4A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slow" advClick="0" advTm="5000">
    <p:wheel spokes="2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011D3-60B7-4B31-8381-36098FF27E6C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3793E-0DE2-42E1-B89C-3F2A1924F2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 spd="slow" advClick="0" advTm="5000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17C67-821A-4F6F-AD68-BAB4437E08E6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CB691-E509-46ED-8B5D-137F290386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spd="slow" advClick="0" advTm="5000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9E7BD-79C8-4BCF-935E-05CB9B4BB1D3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FD2A4-8993-4739-A455-5EC9C85EC2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 spd="slow" advClick="0" advTm="5000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45B9F-BEB9-45B2-86A9-2751922D7461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7CA1E-1CFD-49E6-A1F8-7848D854E61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 spd="slow" advClick="0" advTm="5000"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571875"/>
          </a:xfr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КОКТЕБЕЛЬ</a:t>
            </a:r>
            <a:r>
              <a:rPr lang="ru-RU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2012</a:t>
            </a:r>
            <a:endParaRPr lang="fr-CA" sz="9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0" y="3500438"/>
            <a:ext cx="9144000" cy="2328883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ЛЕТНЯЯ ТУРИСТСКО -КРАЕВЕДЧЕСКАЯ </a:t>
            </a:r>
          </a:p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ПРАКТИКА МБОУ ЛИЦЕЙ </a:t>
            </a:r>
          </a:p>
          <a:p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«МОК №2» В КРЫМУ</a:t>
            </a:r>
            <a:endParaRPr lang="fr-CA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C000"/>
                </a:solidFill>
              </a:rPr>
              <a:t>ИХ ЗДОРОВЬЕ И БЕЗОПАСНОСТЬ!!!</a:t>
            </a:r>
            <a:endParaRPr lang="ru-RU" sz="4800" b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L:\крым2012\Коктебель солянка от всех 12\IMG_94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30602"/>
            <a:ext cx="7858180" cy="5227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274638"/>
            <a:ext cx="3357586" cy="579756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FFC000"/>
                </a:solidFill>
              </a:rPr>
              <a:t>ПО ТРАДИЦИИ ДЕЛИМСЯ НА  2 КОМАНДЫ 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ДУХ </a:t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творчества и азарта…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4099" name="Picture 3" descr="L:\крым2012\Коктебель солянка от всех 12\IMG_97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/>
          </a:blip>
          <a:srcRect b="16364"/>
          <a:stretch>
            <a:fillRect/>
          </a:stretch>
        </p:blipFill>
        <p:spPr bwMode="auto">
          <a:xfrm>
            <a:off x="142844" y="3571852"/>
            <a:ext cx="5500758" cy="3143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L:\крым2012\Новая папка\DSC_09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20000" contrast="10000"/>
          </a:blip>
          <a:srcRect t="8050" r="10106" b="7423"/>
          <a:stretch>
            <a:fillRect/>
          </a:stretch>
        </p:blipFill>
        <p:spPr bwMode="auto">
          <a:xfrm>
            <a:off x="142844" y="214290"/>
            <a:ext cx="5572164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786082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КАЖДАЯ НОВАЯ СМЕНА УНИКАЛЬНА…ИДЕЯ ЭТОГО ГОДА –</a:t>
            </a:r>
            <a:r>
              <a:rPr lang="ru-RU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ПУТЕШЕСТВИЕ ВО ВРЕМЕНИ </a:t>
            </a:r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ИЗ ПРОШЛОГО В НАСТОЯЩЕЕ И ЗАТЕМ - БУДУЮЩЕЕ… </a:t>
            </a:r>
            <a:endParaRPr lang="ru-RU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Documents and Settings\Администратор\Рабочий стол\Крым отбор\P11603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963" b="8148"/>
          <a:stretch>
            <a:fillRect/>
          </a:stretch>
        </p:blipFill>
        <p:spPr bwMode="auto">
          <a:xfrm>
            <a:off x="1428728" y="3071810"/>
            <a:ext cx="6429420" cy="378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ПРЕДСТАВЛЯЕМ  ПРОШЛОЕ</a:t>
            </a:r>
            <a:endParaRPr lang="ru-RU" dirty="0"/>
          </a:p>
        </p:txBody>
      </p:sp>
      <p:pic>
        <p:nvPicPr>
          <p:cNvPr id="10242" name="Picture 2" descr="C:\Documents and Settings\Администратор\Рабочий стол\Крым отбор\P11603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 contrast="10000"/>
          </a:blip>
          <a:srcRect r="17571"/>
          <a:stretch>
            <a:fillRect/>
          </a:stretch>
        </p:blipFill>
        <p:spPr bwMode="auto">
          <a:xfrm>
            <a:off x="142844" y="1428736"/>
            <a:ext cx="5427073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Documents and Settings\Администратор\Рабочий стол\Крым отбор\P11603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10000"/>
          </a:blip>
          <a:srcRect l="15659" r="20400"/>
          <a:stretch>
            <a:fillRect/>
          </a:stretch>
        </p:blipFill>
        <p:spPr bwMode="auto">
          <a:xfrm>
            <a:off x="5000628" y="1428736"/>
            <a:ext cx="4000528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571536" y="274638"/>
            <a:ext cx="10072758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ИЗУЧАЕМ  ИСТОРИЮ ЦИВИЛИЗАЦИЙ…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38" name="Picture 2" descr="C:\Documents and Settings\Администратор\Рабочий стол\Крым отбор\SAM_05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8136" r="3420"/>
          <a:stretch>
            <a:fillRect/>
          </a:stretch>
        </p:blipFill>
        <p:spPr bwMode="auto">
          <a:xfrm>
            <a:off x="37882" y="1714488"/>
            <a:ext cx="4319804" cy="3663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C:\Documents and Settings\Администратор\Рабочий стол\Крым отбор\SAM_04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contrast="10000"/>
          </a:blip>
          <a:srcRect l="18922"/>
          <a:stretch>
            <a:fillRect/>
          </a:stretch>
        </p:blipFill>
        <p:spPr bwMode="auto">
          <a:xfrm>
            <a:off x="4405619" y="2357430"/>
            <a:ext cx="4738381" cy="438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5429264"/>
            <a:ext cx="5000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ПАМЯТНИКА АФАНАСИЮ НИКИТИНУ…</a:t>
            </a:r>
            <a:endParaRPr 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562" y="1643050"/>
            <a:ext cx="4429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ГЕНУЭЗСКОЙ КРЕПОСТИ…</a:t>
            </a:r>
            <a:endParaRPr lang="ru-RU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СТАТЬ СЛЕДОПЫТАМИ…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7170" name="Picture 2" descr="L:\крым2012\ЕГОРА 12\DSC_32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9828" t="12982" r="1154"/>
          <a:stretch>
            <a:fillRect/>
          </a:stretch>
        </p:blipFill>
        <p:spPr bwMode="auto">
          <a:xfrm>
            <a:off x="142844" y="1428736"/>
            <a:ext cx="5143536" cy="3352017"/>
          </a:xfrm>
          <a:prstGeom prst="rect">
            <a:avLst/>
          </a:prstGeom>
          <a:noFill/>
        </p:spPr>
      </p:pic>
      <p:pic>
        <p:nvPicPr>
          <p:cNvPr id="7171" name="Picture 3" descr="L:\крым2012\ЕГОРА 12\DSC_326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714752"/>
            <a:ext cx="4429156" cy="295277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429256" y="1643050"/>
            <a:ext cx="32147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</a:rPr>
              <a:t>ДЕРЖАТЬ  В РУКАХ АРТЕФАКТЫ КРЕПОСТЬ ЕНИ-КАЛЕ КЕРЧЬ…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786322"/>
            <a:ext cx="40719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C000"/>
                </a:solidFill>
              </a:rPr>
              <a:t>УЗНАТЬ О ПОДВИГЕ ЗАЩИТНИКОВ АДЖИМУШКАЙСКИХ КАМЕНОЛОМЕН…</a:t>
            </a:r>
          </a:p>
          <a:p>
            <a:pPr algn="r"/>
            <a:r>
              <a:rPr lang="ru-RU" sz="2400" b="1" dirty="0" smtClean="0">
                <a:solidFill>
                  <a:srgbClr val="FFC000"/>
                </a:solidFill>
              </a:rPr>
              <a:t>КЕРЧЬ..</a:t>
            </a:r>
            <a:endParaRPr lang="ru-RU" sz="24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Click="0" advTm="5000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ПОМНИМ СВЯТОЕ…</a:t>
            </a:r>
            <a:endParaRPr lang="ru-RU" sz="6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Documents and Settings\Администратор\Рабочий стол\Крым отбор\SAM_059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20000" contrast="10000"/>
          </a:blip>
          <a:srcRect l="10676" t="12456" r="10587"/>
          <a:stretch>
            <a:fillRect/>
          </a:stretch>
        </p:blipFill>
        <p:spPr bwMode="auto">
          <a:xfrm>
            <a:off x="0" y="1428735"/>
            <a:ext cx="4857720" cy="4342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Documents and Settings\Администратор\Рабочий стол\Крым отбор\SAM_12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720" r="21874"/>
          <a:stretch>
            <a:fillRect/>
          </a:stretch>
        </p:blipFill>
        <p:spPr bwMode="auto">
          <a:xfrm>
            <a:off x="4714875" y="1428736"/>
            <a:ext cx="4358929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4282" y="5786454"/>
            <a:ext cx="8786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ПАРТИЗАНСКИМИ ТРОПАМИ В ГОРАХ…</a:t>
            </a:r>
          </a:p>
          <a:p>
            <a:r>
              <a:rPr lang="ru-RU" sz="2800" b="1" dirty="0" smtClean="0">
                <a:solidFill>
                  <a:srgbClr val="FFC000"/>
                </a:solidFill>
              </a:rPr>
              <a:t>                                       В ГОРОДЕ ГЕРОЕ КЕРЧЬ…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ЖИВЕМ НАСТОЯЩИМ…</a:t>
            </a:r>
            <a:endParaRPr lang="ru-RU" dirty="0"/>
          </a:p>
        </p:txBody>
      </p:sp>
      <p:pic>
        <p:nvPicPr>
          <p:cNvPr id="12290" name="Picture 2" descr="C:\Documents and Settings\Администратор\Рабочий стол\Крым отбор\P11603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1357298"/>
            <a:ext cx="4038600" cy="3335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C:\Documents and Settings\Администратор\Рабочий стол\Крым отбор\SAM_058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10000" contrast="10000"/>
          </a:blip>
          <a:srcRect l="15802" r="4598"/>
          <a:stretch>
            <a:fillRect/>
          </a:stretch>
        </p:blipFill>
        <p:spPr bwMode="auto">
          <a:xfrm>
            <a:off x="4000496" y="2143092"/>
            <a:ext cx="5004065" cy="4714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4282" y="4929198"/>
            <a:ext cx="34290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ВЕЧЕР ПОЭЗИИ ВОЛОШИНА И ЦВЕТАЕВОЙ…</a:t>
            </a:r>
            <a:endParaRPr lang="ru-RU" sz="2800" b="1" dirty="0">
              <a:solidFill>
                <a:srgbClr val="FFC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0496" y="1285860"/>
            <a:ext cx="5072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МУЗЕЯ ГРИНА В ФЕОДОСИИ…</a:t>
            </a:r>
            <a:endParaRPr lang="ru-RU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НАСТОЯЩЕЕ ОБЬЕДЕНИЕ В НАШЕМ КАФЕ…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17411" name="Picture 3" descr="C:\Documents and Settings\Администратор\Рабочий стол\Крым отбор\SAM_13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9088"/>
          <a:stretch>
            <a:fillRect/>
          </a:stretch>
        </p:blipFill>
        <p:spPr bwMode="auto">
          <a:xfrm>
            <a:off x="4857720" y="1928802"/>
            <a:ext cx="4286280" cy="3973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C:\Documents and Settings\Администратор\Рабочий стол\Крым отбор\SAM_13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lum bright="-10000"/>
          </a:blip>
          <a:srcRect l="3966" r="21034"/>
          <a:stretch>
            <a:fillRect/>
          </a:stretch>
        </p:blipFill>
        <p:spPr bwMode="auto">
          <a:xfrm>
            <a:off x="142844" y="1785926"/>
            <a:ext cx="4643470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857752" y="6000768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МНОГО И ВКУСНО…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НАСТОЯЩИЙ ДРАЙВ…</a:t>
            </a:r>
            <a:endParaRPr lang="ru-RU" sz="5400" dirty="0"/>
          </a:p>
        </p:txBody>
      </p:sp>
      <p:pic>
        <p:nvPicPr>
          <p:cNvPr id="13314" name="Picture 2" descr="C:\Documents and Settings\Администратор\Рабочий стол\Крым отбор\SAM_048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4857752" y="3357562"/>
            <a:ext cx="4286248" cy="3321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 descr="C:\Documents and Settings\Администратор\Рабочий стол\Крым отбор\SAM_08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0959" r="10958" b="3898"/>
          <a:stretch>
            <a:fillRect/>
          </a:stretch>
        </p:blipFill>
        <p:spPr bwMode="auto">
          <a:xfrm>
            <a:off x="142844" y="2214554"/>
            <a:ext cx="4643470" cy="428628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1571612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УТРОМ В ПОХОД…</a:t>
            </a:r>
            <a:endParaRPr lang="ru-RU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190" y="2214554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</a:rPr>
              <a:t> А ВЕЧЕРОМ НА ДИСКОТЕКУ…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7429552" cy="1439850"/>
          </a:xfrm>
        </p:spPr>
        <p:txBody>
          <a:bodyPr/>
          <a:lstStyle/>
          <a:p>
            <a:pPr algn="l"/>
            <a:r>
              <a:rPr lang="ru-RU" sz="5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ЦИФРЫ И ФАКТЫ : </a:t>
            </a:r>
            <a:endParaRPr lang="fr-CA" sz="5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0" y="2285992"/>
            <a:ext cx="9144000" cy="4429156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44 ЧЕЛОВЕКА В СМЕНЕ;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17 ДНЕЙ С ДОРОГОЙ ;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4 БОЛЬШИХ  ДНЯ ЭКСКУРСИИ В ЯЛТУ, КЕРЧЬ, ФЕОДОСИЮ; ПО КАРАДАГУ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ТВОРЧЕСКИЕ ДЕЛА, МАСТЕРСКИЕ, 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ЕЖЕДНЕВНО 2 ПЛЯЖА, СПОРТ, ПРОГУЛКИ; ВЕЧЕРНИЕ ОГОНЬКИ;</a:t>
            </a:r>
          </a:p>
          <a:p>
            <a:r>
              <a:rPr lang="ru-RU" b="1" dirty="0" smtClean="0">
                <a:solidFill>
                  <a:srgbClr val="FFC000"/>
                </a:solidFill>
              </a:rPr>
              <a:t>10 ЛЕТ ТРАДИЦИЙ ЛАГЕРЯ С 2003г.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fr-CA" dirty="0" smtClean="0"/>
          </a:p>
        </p:txBody>
      </p:sp>
      <p:pic>
        <p:nvPicPr>
          <p:cNvPr id="2050" name="Picture 2" descr="C:\Documents and Settings\Администратор\Рабочий стол\Крым отбор\SAM_0471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24034" t="11397" r="597" b="12622"/>
          <a:stretch>
            <a:fillRect/>
          </a:stretch>
        </p:blipFill>
        <p:spPr bwMode="auto">
          <a:xfrm>
            <a:off x="5857884" y="1285860"/>
            <a:ext cx="3143272" cy="228601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ОТКРЫВАЮТСЯ НАСТОЯЩИЕ ТАЛАНТЫ…</a:t>
            </a:r>
            <a:endParaRPr lang="ru-RU" dirty="0"/>
          </a:p>
        </p:txBody>
      </p:sp>
      <p:pic>
        <p:nvPicPr>
          <p:cNvPr id="15362" name="Picture 2" descr="C:\Documents and Settings\Администратор\Рабочий стол\Крым отбор\P11604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/>
          </a:blip>
          <a:srcRect l="3018" t="8621"/>
          <a:stretch>
            <a:fillRect/>
          </a:stretch>
        </p:blipFill>
        <p:spPr bwMode="auto">
          <a:xfrm>
            <a:off x="142844" y="1643050"/>
            <a:ext cx="5160713" cy="3786214"/>
          </a:xfrm>
          <a:prstGeom prst="rect">
            <a:avLst/>
          </a:prstGeom>
          <a:noFill/>
        </p:spPr>
      </p:pic>
      <p:pic>
        <p:nvPicPr>
          <p:cNvPr id="15363" name="Picture 3" descr="C:\Documents and Settings\Администратор\Рабочий стол\Крым отбор\P11604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bright="10000"/>
          </a:blip>
          <a:srcRect l="1626" t="9804" r="18802"/>
          <a:stretch>
            <a:fillRect/>
          </a:stretch>
        </p:blipFill>
        <p:spPr bwMode="auto">
          <a:xfrm>
            <a:off x="5000628" y="3429000"/>
            <a:ext cx="4008283" cy="32861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29256" y="1714488"/>
            <a:ext cx="37147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ВЫПУСКНОЙ КОНЦЕРТ РАДОСТЬ ДЛЯ ВСЕХ …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 И ФАНТАЗИИ НА ТЕМУ БУДУЩЕГО…</a:t>
            </a:r>
            <a:endParaRPr lang="ru-RU" dirty="0"/>
          </a:p>
        </p:txBody>
      </p:sp>
      <p:pic>
        <p:nvPicPr>
          <p:cNvPr id="16386" name="Picture 2" descr="C:\Documents and Settings\Администратор\Рабочий стол\Крым отбор\SAM_06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7" y="2348706"/>
            <a:ext cx="4488413" cy="3366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C:\Documents and Settings\Администратор\Рабочий стол\Крым отбор\SAM_07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3953" y="2214554"/>
            <a:ext cx="4570047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4282" y="6072206"/>
            <a:ext cx="8715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В ТРАДИЦИОННЫЙ ДЕНЬ ДУРАКА…</a:t>
            </a:r>
            <a:r>
              <a:rPr lang="ru-RU" dirty="0" smtClean="0"/>
              <a:t>…</a:t>
            </a:r>
            <a:endParaRPr lang="ru-RU" dirty="0"/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85784" y="274638"/>
            <a:ext cx="9715568" cy="1296974"/>
          </a:xfrm>
        </p:spPr>
        <p:txBody>
          <a:bodyPr/>
          <a:lstStyle/>
          <a:p>
            <a:r>
              <a:rPr lang="ru-RU" sz="4200" b="1" dirty="0" smtClean="0">
                <a:solidFill>
                  <a:srgbClr val="FFC000"/>
                </a:solidFill>
              </a:rPr>
              <a:t>ТРАДИЦИОННОЕ НАГРАЖДЕНИЕ </a:t>
            </a:r>
            <a:r>
              <a:rPr lang="ru-RU" b="1" dirty="0" smtClean="0">
                <a:solidFill>
                  <a:srgbClr val="FFC000"/>
                </a:solidFill>
              </a:rPr>
              <a:t>САМЫХ САМЫХ… </a:t>
            </a:r>
            <a:endParaRPr lang="ru-RU" dirty="0"/>
          </a:p>
        </p:txBody>
      </p:sp>
      <p:pic>
        <p:nvPicPr>
          <p:cNvPr id="18434" name="Picture 2" descr="C:\Documents and Settings\Администратор\Рабочий стол\Крым отбор\SAM_13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10000"/>
          </a:blip>
          <a:srcRect l="20019" r="9914"/>
          <a:stretch>
            <a:fillRect/>
          </a:stretch>
        </p:blipFill>
        <p:spPr bwMode="auto">
          <a:xfrm>
            <a:off x="0" y="1714488"/>
            <a:ext cx="3737385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C:\Documents and Settings\Администратор\Рабочий стол\Крым отбор\SAM_13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lum contrast="10000"/>
          </a:blip>
          <a:srcRect l="4839" t="15509" r="4435"/>
          <a:stretch>
            <a:fillRect/>
          </a:stretch>
        </p:blipFill>
        <p:spPr bwMode="auto">
          <a:xfrm>
            <a:off x="3571868" y="3071810"/>
            <a:ext cx="5572132" cy="3891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786182" y="1785926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ФОТОГРАФИЯ С ЛИДЕРАМИ СМЕНЫ…</a:t>
            </a:r>
            <a:endParaRPr lang="ru-RU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5929330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МОЛОДЦЫ  УЛЬЯНА! И МИША!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ДО СВИДАНИЯ ЛАГЕРЬ ДОБРА И ФАНТАЗИИ…</a:t>
            </a:r>
            <a:endParaRPr lang="ru-RU" dirty="0"/>
          </a:p>
        </p:txBody>
      </p:sp>
      <p:pic>
        <p:nvPicPr>
          <p:cNvPr id="19458" name="Picture 2" descr="C:\Documents and Settings\Администратор\Рабочий стол\Крым отбор\SAM_094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10000" contrast="-10000"/>
          </a:blip>
          <a:srcRect b="6796"/>
          <a:stretch>
            <a:fillRect/>
          </a:stretch>
        </p:blipFill>
        <p:spPr bwMode="auto">
          <a:xfrm>
            <a:off x="1142976" y="1500174"/>
            <a:ext cx="7358114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ДО СВИДАНИЯ ЛЮБИМЫЙ КОКТЕБЕЛЬ!!!</a:t>
            </a:r>
            <a:endParaRPr lang="ru-RU" dirty="0"/>
          </a:p>
        </p:txBody>
      </p:sp>
      <p:pic>
        <p:nvPicPr>
          <p:cNvPr id="20482" name="Picture 2" descr="C:\Documents and Settings\Администратор\Рабочий стол\Крым отбор\SAM_08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 contrast="10000"/>
          </a:blip>
          <a:srcRect t="6717" r="20150" b="8203"/>
          <a:stretch>
            <a:fillRect/>
          </a:stretch>
        </p:blipFill>
        <p:spPr bwMode="auto">
          <a:xfrm>
            <a:off x="785786" y="1428712"/>
            <a:ext cx="7858180" cy="542928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42908" y="274638"/>
            <a:ext cx="9787006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ПРИГЛАШАЕМ В КРЫМ 2013 !!!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6" name="Picture 2" descr="C:\Documents and Settings\Администратор\Рабочий стол\Крым отбор\SAM_08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12868" b="11760"/>
          <a:stretch>
            <a:fillRect/>
          </a:stretch>
        </p:blipFill>
        <p:spPr bwMode="auto">
          <a:xfrm>
            <a:off x="171416" y="1571612"/>
            <a:ext cx="8829740" cy="507209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3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 МОРЯ СОЛНЦА </a:t>
            </a: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СЧАСТЬЯ!!!</a:t>
            </a:r>
            <a:endParaRPr lang="fr-CA" sz="48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Администратор\Рабочий стол\Крым отбор\SAM_04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l="12992" t="19065" r="10303" b="25462"/>
          <a:stretch>
            <a:fillRect/>
          </a:stretch>
        </p:blipFill>
        <p:spPr bwMode="auto">
          <a:xfrm>
            <a:off x="142844" y="1643050"/>
            <a:ext cx="7929618" cy="3986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858280" cy="1143000"/>
          </a:xfrm>
        </p:spPr>
        <p:txBody>
          <a:bodyPr/>
          <a:lstStyle/>
          <a:p>
            <a:pPr algn="l"/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ЗАМЕЧАТЕЛЬНАЯ    КОМАНДА…</a:t>
            </a:r>
            <a:endParaRPr lang="fr-CA" sz="54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Администратор\Рабочий стол\Крым отбор\P11602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 t="15873" r="7143" b="14285"/>
          <a:stretch>
            <a:fillRect/>
          </a:stretch>
        </p:blipFill>
        <p:spPr bwMode="auto">
          <a:xfrm>
            <a:off x="357158" y="1644254"/>
            <a:ext cx="8215370" cy="47137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ОПЫТНЫЕ ПЕДАГОГИ всегда на позитиве !!!  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Documents and Settings\Администратор\Рабочий стол\Крым отбор\SAM_10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/>
          </a:blip>
          <a:srcRect l="21497" t="23044" r="12938" b="5927"/>
          <a:stretch>
            <a:fillRect/>
          </a:stretch>
        </p:blipFill>
        <p:spPr bwMode="auto">
          <a:xfrm>
            <a:off x="71406" y="3214687"/>
            <a:ext cx="4286280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Documents and Settings\Администратор\Рабочий стол\Крым отбор\P1160268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26631" t="26103" r="4852" b="6495"/>
          <a:stretch>
            <a:fillRect/>
          </a:stretch>
        </p:blipFill>
        <p:spPr bwMode="auto">
          <a:xfrm>
            <a:off x="4143340" y="1714488"/>
            <a:ext cx="5000660" cy="3399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429124" y="5072074"/>
            <a:ext cx="45720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ЗАРЯДЯТ    ЭНЕРГИЕЙ</a:t>
            </a:r>
            <a:r>
              <a:rPr lang="ru-RU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ru-RU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1511288"/>
          </a:xfrm>
        </p:spPr>
        <p:txBody>
          <a:bodyPr/>
          <a:lstStyle/>
          <a:p>
            <a:r>
              <a:rPr lang="ru-RU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МАСТЕРА НА ВСЕ РУКИ:</a:t>
            </a:r>
            <a:endParaRPr lang="fr-CA" sz="6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Documents and Settings\Администратор\Рабочий стол\Крым отбор\P11604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l="20238" t="25397" r="7143"/>
          <a:stretch>
            <a:fillRect/>
          </a:stretch>
        </p:blipFill>
        <p:spPr bwMode="auto">
          <a:xfrm>
            <a:off x="1071538" y="1857364"/>
            <a:ext cx="72152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МУЖСКАЯ И ЖЕНСКАЯ ПОЛОВИНЫ …</a:t>
            </a:r>
            <a:endParaRPr lang="ru-RU" sz="4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Documents and Settings\Администратор\Рабочий стол\Крым отбор\SAM_1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l="26044" t="4735" r="10031"/>
          <a:stretch>
            <a:fillRect/>
          </a:stretch>
        </p:blipFill>
        <p:spPr bwMode="auto">
          <a:xfrm>
            <a:off x="142844" y="1571612"/>
            <a:ext cx="3929090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Администратор\Рабочий стол\Крым отбор\P1160228.JPG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 l="17234" t="18534" r="14981" b="1473"/>
          <a:stretch>
            <a:fillRect/>
          </a:stretch>
        </p:blipFill>
        <p:spPr bwMode="auto">
          <a:xfrm>
            <a:off x="4143372" y="1643050"/>
            <a:ext cx="4857784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511288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ВОЖАТЫЙ МОКА УМЕЕТ ВСЁ ! 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7170" name="Picture 2" descr="C:\Documents and Settings\Администратор\Рабочий стол\Крым отбор\SAM_06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l="17757" t="3157" r="11215"/>
          <a:stretch>
            <a:fillRect/>
          </a:stretch>
        </p:blipFill>
        <p:spPr bwMode="auto">
          <a:xfrm>
            <a:off x="142844" y="1714488"/>
            <a:ext cx="4857784" cy="4383087"/>
          </a:xfrm>
          <a:prstGeom prst="rect">
            <a:avLst/>
          </a:prstGeom>
          <a:noFill/>
        </p:spPr>
      </p:pic>
      <p:pic>
        <p:nvPicPr>
          <p:cNvPr id="7171" name="Picture 3" descr="C:\Documents and Settings\Администратор\Рабочий стол\Крым отбор\P1160408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 l="13005" t="9865" r="2665"/>
          <a:stretch>
            <a:fillRect/>
          </a:stretch>
        </p:blipFill>
        <p:spPr bwMode="auto">
          <a:xfrm>
            <a:off x="4420896" y="2928934"/>
            <a:ext cx="4723104" cy="378619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ГЛАВНОЕ БОГАТСТВО ЛАГЕРЯ - НАШИ ДЕТИ !!!</a:t>
            </a:r>
            <a:endParaRPr lang="fr-CA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Documents and Settings\Администратор\Рабочий стол\Крым отбор\SAM_04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l="10714" t="26251" r="13095" b="3747"/>
          <a:stretch>
            <a:fillRect/>
          </a:stretch>
        </p:blipFill>
        <p:spPr bwMode="auto">
          <a:xfrm>
            <a:off x="214282" y="1285860"/>
            <a:ext cx="8715436" cy="5419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Tm="5000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8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138</Template>
  <TotalTime>281</TotalTime>
  <Words>284</Words>
  <Application>Microsoft Office PowerPoint</Application>
  <PresentationFormat>Экран (4:3)</PresentationFormat>
  <Paragraphs>54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138</vt:lpstr>
      <vt:lpstr>Специальное оформление</vt:lpstr>
      <vt:lpstr>3_Специальное оформление</vt:lpstr>
      <vt:lpstr>1_Специальное оформление</vt:lpstr>
      <vt:lpstr>2_Специальное оформление</vt:lpstr>
      <vt:lpstr>КОКТЕБЕЛЬ 2012</vt:lpstr>
      <vt:lpstr>ЦИФРЫ И ФАКТЫ : </vt:lpstr>
      <vt:lpstr>МНОГО МОРЯ СОЛНЦА СЧАСТЬЯ!!!</vt:lpstr>
      <vt:lpstr>ЗАМЕЧАТЕЛЬНАЯ    КОМАНДА…</vt:lpstr>
      <vt:lpstr>ОПЫТНЫЕ ПЕДАГОГИ всегда на позитиве !!!  </vt:lpstr>
      <vt:lpstr>МАСТЕРА НА ВСЕ РУКИ:</vt:lpstr>
      <vt:lpstr>НАШИ МУЖСКАЯ И ЖЕНСКАЯ ПОЛОВИНЫ …</vt:lpstr>
      <vt:lpstr>ВОЖАТЫЙ МОКА УМЕЕТ ВСЁ ! …</vt:lpstr>
      <vt:lpstr>ГЛАВНОЕ БОГАТСТВО ЛАГЕРЯ - НАШИ ДЕТИ !!!</vt:lpstr>
      <vt:lpstr>ИХ ЗДОРОВЬЕ И БЕЗОПАСНОСТЬ!!!</vt:lpstr>
      <vt:lpstr> ПО ТРАДИЦИИ ДЕЛИМСЯ НА  2 КОМАНДЫ  ДУХ  творчества и азарта…</vt:lpstr>
      <vt:lpstr>КАЖДАЯ НОВАЯ СМЕНА УНИКАЛЬНА…ИДЕЯ ЭТОГО ГОДА –ПУТЕШЕСТВИЕ ВО ВРЕМЕНИ : ИЗ ПРОШЛОГО В НАСТОЯЩЕЕ И ЗАТЕМ - БУДУЮЩЕЕ… </vt:lpstr>
      <vt:lpstr>ПРЕДСТАВЛЯЕМ  ПРОШЛОЕ</vt:lpstr>
      <vt:lpstr>ИЗУЧАЕМ  ИСТОРИЮ ЦИВИЛИЗАЦИЙ…</vt:lpstr>
      <vt:lpstr>СТАТЬ СЛЕДОПЫТАМИ…</vt:lpstr>
      <vt:lpstr>ПОМНИМ СВЯТОЕ…</vt:lpstr>
      <vt:lpstr>ЖИВЕМ НАСТОЯЩИМ…</vt:lpstr>
      <vt:lpstr>НАСТОЯЩЕЕ ОБЬЕДЕНИЕ В НАШЕМ КАФЕ…</vt:lpstr>
      <vt:lpstr>НАСТОЯЩИЙ ДРАЙВ…</vt:lpstr>
      <vt:lpstr>ОТКРЫВАЮТСЯ НАСТОЯЩИЕ ТАЛАНТЫ…</vt:lpstr>
      <vt:lpstr> И ФАНТАЗИИ НА ТЕМУ БУДУЩЕГО…</vt:lpstr>
      <vt:lpstr>ТРАДИЦИОННОЕ НАГРАЖДЕНИЕ САМЫХ САМЫХ… </vt:lpstr>
      <vt:lpstr>ДО СВИДАНИЯ ЛАГЕРЬ ДОБРА И ФАНТАЗИИ…</vt:lpstr>
      <vt:lpstr>ДО СВИДАНИЯ ЛЮБИМЫЙ КОКТЕБЕЛЬ!!!</vt:lpstr>
      <vt:lpstr>ПРИГЛАШАЕМ В КРЫМ 2013 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Escape</dc:creator>
  <cp:lastModifiedBy>Марина</cp:lastModifiedBy>
  <cp:revision>37</cp:revision>
  <dcterms:created xsi:type="dcterms:W3CDTF">2011-10-27T02:36:58Z</dcterms:created>
  <dcterms:modified xsi:type="dcterms:W3CDTF">2014-10-28T09:36:32Z</dcterms:modified>
</cp:coreProperties>
</file>