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1" r:id="rId3"/>
    <p:sldId id="292" r:id="rId4"/>
    <p:sldId id="284" r:id="rId5"/>
    <p:sldId id="285" r:id="rId6"/>
    <p:sldId id="288" r:id="rId7"/>
    <p:sldId id="289" r:id="rId8"/>
    <p:sldId id="277" r:id="rId9"/>
    <p:sldId id="273" r:id="rId10"/>
    <p:sldId id="257" r:id="rId11"/>
    <p:sldId id="275" r:id="rId12"/>
    <p:sldId id="270" r:id="rId13"/>
    <p:sldId id="271" r:id="rId14"/>
    <p:sldId id="272" r:id="rId15"/>
    <p:sldId id="278" r:id="rId16"/>
    <p:sldId id="280" r:id="rId17"/>
    <p:sldId id="282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0AC699"/>
    <a:srgbClr val="C5830B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Каменщик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c:spPr>
          <c:cat>
            <c:strRef>
              <c:f>Лист1!$A$2:$A$3</c:f>
              <c:strCache>
                <c:ptCount val="2"/>
                <c:pt idx="0">
                  <c:v>2012-2013 уч.год</c:v>
                </c:pt>
                <c:pt idx="1">
                  <c:v>2013-2014 уч.год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Швея</c:v>
                </c:pt>
              </c:strCache>
            </c:strRef>
          </c:tx>
          <c:spPr>
            <a:gradFill flip="none" rotWithShape="1">
              <a:gsLst>
                <a:gs pos="0">
                  <a:srgbClr val="66FF99">
                    <a:shade val="30000"/>
                    <a:satMod val="115000"/>
                  </a:srgbClr>
                </a:gs>
                <a:gs pos="50000">
                  <a:srgbClr val="66FF99">
                    <a:shade val="67500"/>
                    <a:satMod val="115000"/>
                  </a:srgbClr>
                </a:gs>
                <a:gs pos="100000">
                  <a:srgbClr val="66FF99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c:spPr>
          <c:cat>
            <c:strRef>
              <c:f>Лист1!$A$2:$A$3</c:f>
              <c:strCache>
                <c:ptCount val="2"/>
                <c:pt idx="0">
                  <c:v>2012-2013 уч.год</c:v>
                </c:pt>
                <c:pt idx="1">
                  <c:v>2013-2014 уч.год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15</c:v>
                </c:pt>
                <c:pt idx="1">
                  <c:v>17</c:v>
                </c:pt>
              </c:numCache>
            </c:numRef>
          </c:val>
        </c:ser>
        <c:axId val="76029952"/>
        <c:axId val="76075008"/>
      </c:barChart>
      <c:catAx>
        <c:axId val="7602995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6075008"/>
        <c:crosses val="autoZero"/>
        <c:auto val="1"/>
        <c:lblAlgn val="ctr"/>
        <c:lblOffset val="100"/>
      </c:catAx>
      <c:valAx>
        <c:axId val="7607500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602995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</c:chart>
  <c:spPr>
    <a:solidFill>
      <a:srgbClr val="FFFFFF"/>
    </a:solidFill>
    <a:ln>
      <a:solidFill>
        <a:srgbClr val="0070C0"/>
      </a:solidFill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285860"/>
            <a:ext cx="942978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Система </a:t>
            </a:r>
            <a:r>
              <a:rPr lang="ru-RU" sz="36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профориентационной</a:t>
            </a:r>
            <a:r>
              <a:rPr lang="ru-RU" sz="36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работы </a:t>
            </a:r>
          </a:p>
          <a:p>
            <a:pPr algn="ctr"/>
            <a:r>
              <a:rPr lang="ru-RU" sz="36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 старших классах </a:t>
            </a:r>
          </a:p>
          <a:p>
            <a:pPr algn="ctr"/>
            <a:r>
              <a:rPr lang="ru-RU" sz="36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МБОУ СОШ №1 г. Нижний Ломов</a:t>
            </a:r>
          </a:p>
          <a:p>
            <a:pPr algn="ctr"/>
            <a:endParaRPr lang="ru-RU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22530" name="Picture 2" descr="http://school1nl.ru/images/content/kopija_shkola_novaj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357562"/>
            <a:ext cx="4500594" cy="300039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\Рабочий стол\Пром Тур 2013, фото\промтур 5б фото бихтякова\DSC04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4357718" cy="3268289"/>
          </a:xfrm>
          <a:prstGeom prst="rect">
            <a:avLst/>
          </a:prstGeom>
          <a:noFill/>
        </p:spPr>
      </p:pic>
      <p:pic>
        <p:nvPicPr>
          <p:cNvPr id="2050" name="Picture 2" descr="C:\Documents and Settings\Админ\Рабочий стол\Пром Тур 2013, фото\промтур 5б фото бихтякова\DSC04942.JPG"/>
          <p:cNvPicPr>
            <a:picLocks noChangeAspect="1" noChangeArrowheads="1"/>
          </p:cNvPicPr>
          <p:nvPr/>
        </p:nvPicPr>
        <p:blipFill>
          <a:blip r:embed="rId3" cstate="print"/>
          <a:srcRect l="27397" t="25571"/>
          <a:stretch>
            <a:fillRect/>
          </a:stretch>
        </p:blipFill>
        <p:spPr bwMode="auto">
          <a:xfrm>
            <a:off x="4572000" y="3208958"/>
            <a:ext cx="4357718" cy="33505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85728"/>
            <a:ext cx="8143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в музей «</a:t>
            </a:r>
            <a:r>
              <a:rPr lang="ru-RU" sz="3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Абашевская</a:t>
            </a: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игрушка»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\Рабочий стол\Пром Тур 2013, фото\Промтур (Просвирина Н.В., 6в)\123 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7"/>
            <a:ext cx="3643338" cy="2732504"/>
          </a:xfrm>
          <a:prstGeom prst="rect">
            <a:avLst/>
          </a:prstGeom>
          <a:noFill/>
        </p:spPr>
      </p:pic>
      <p:pic>
        <p:nvPicPr>
          <p:cNvPr id="4" name="Picture 2" descr="C:\Documents and Settings\Админ\Рабочий стол\Фото 2013-2014\Кувака\IMG_2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071547"/>
            <a:ext cx="3643338" cy="2732754"/>
          </a:xfrm>
          <a:prstGeom prst="rect">
            <a:avLst/>
          </a:prstGeom>
          <a:noFill/>
        </p:spPr>
      </p:pic>
      <p:pic>
        <p:nvPicPr>
          <p:cNvPr id="5" name="Picture 5" descr="C:\Documents and Settings\Админ\Рабочий стол\Фото 2013-2014\Кувака\IMG_26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857628"/>
            <a:ext cx="3643338" cy="2732754"/>
          </a:xfrm>
          <a:prstGeom prst="rect">
            <a:avLst/>
          </a:prstGeom>
          <a:noFill/>
        </p:spPr>
      </p:pic>
      <p:pic>
        <p:nvPicPr>
          <p:cNvPr id="6" name="Picture 3" descr="C:\Documents and Settings\Админ\Рабочий стол\Фото 2013-2014\Кувака\IMG_2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857628"/>
            <a:ext cx="3619194" cy="27146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285728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ООО «</a:t>
            </a:r>
            <a:r>
              <a:rPr lang="ru-RU" sz="3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Кувака</a:t>
            </a: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.MICROSOF-3DEB8A\Рабочий стол\Фото 13\DSC030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14488"/>
            <a:ext cx="392909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782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782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3" descr="C:\Documents and Settings\Админ\Рабочий стол\Пром Тур 2013, фото\Хлебокомбинат Ембулаева\новая папка 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714752"/>
            <a:ext cx="3976683" cy="2982513"/>
          </a:xfrm>
          <a:prstGeom prst="rect">
            <a:avLst/>
          </a:prstGeom>
          <a:noFill/>
        </p:spPr>
      </p:pic>
      <p:pic>
        <p:nvPicPr>
          <p:cNvPr id="6" name="Рисунок 5" descr="C:\Documents and Settings\Admin.MICROSOF-3DEB8A\Рабочий стол\Фото 13\DSC030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714488"/>
            <a:ext cx="37147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00034" y="285728"/>
            <a:ext cx="8143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</a:t>
            </a:r>
            <a:r>
              <a:rPr lang="ru-RU" sz="3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Нижнеломовский</a:t>
            </a: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хлебокомбинат</a:t>
            </a:r>
            <a:endParaRPr lang="ru-RU" sz="32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Админ\Рабочий стол\Пром Тур 2013, фото\пром. туризм 7а, 7б\DSC08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000503"/>
            <a:ext cx="3500462" cy="2625347"/>
          </a:xfrm>
          <a:prstGeom prst="rect">
            <a:avLst/>
          </a:prstGeom>
          <a:noFill/>
        </p:spPr>
      </p:pic>
      <p:pic>
        <p:nvPicPr>
          <p:cNvPr id="5" name="Picture 3" descr="C:\Documents and Settings\Админ\Рабочий стол\Пром Тур 2013, фото\пром. туризм 7а, 7б\DSC08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82643"/>
            <a:ext cx="3429024" cy="2571769"/>
          </a:xfrm>
          <a:prstGeom prst="rect">
            <a:avLst/>
          </a:prstGeom>
          <a:noFill/>
        </p:spPr>
      </p:pic>
      <p:pic>
        <p:nvPicPr>
          <p:cNvPr id="6" name="Picture 5" descr="C:\Documents and Settings\Админ\Рабочий стол\Пром Тур 2013, фото\пром. туризм 7а, 7б\DSC080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5" y="1214422"/>
            <a:ext cx="3476649" cy="2607488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\Рабочий стол\Пром Тур 2013, фото\пром. туризм 7а, 7б\DSC080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268000"/>
            <a:ext cx="3429024" cy="257176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0034" y="142852"/>
            <a:ext cx="8143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Пензенскую фабрику игрушек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SC024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831994"/>
            <a:ext cx="5024312" cy="324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DSC02417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4357686" y="3429000"/>
            <a:ext cx="4486264" cy="313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58" y="642918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ОАО ППО «Электроприбор»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Сателит\Documents\Мои документы\Фото\фото 7вкласс\голицыно-30.10.13\DSCF8208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214422"/>
            <a:ext cx="5072098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Сателит\Documents\Мои документы\Фото\фото 7вкласс\голицыно-30.10.13\DSCF8215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357562"/>
            <a:ext cx="5072098" cy="30003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7158" y="285728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ООО «Фонте </a:t>
            </a:r>
            <a:r>
              <a:rPr lang="ru-RU" sz="3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Кристаллино</a:t>
            </a: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ателит\Documents\Мои документы\Фото\фото 7вкласс\голицыно-30.10.13\DSCF8239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3071810"/>
            <a:ext cx="4832885" cy="321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Сателит\Documents\Мои документы\Фото\фото 7вкласс\голицыно-30.10.13\DSCF8219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000108"/>
            <a:ext cx="4786346" cy="31432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00034" y="142852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конный завод «Велес»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Админ\Рабочий стол\Пром Тур 2013, фото\ООО Мега–Мастер\DSC03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000372"/>
            <a:ext cx="4572032" cy="3429025"/>
          </a:xfrm>
          <a:prstGeom prst="rect">
            <a:avLst/>
          </a:prstGeom>
          <a:noFill/>
        </p:spPr>
      </p:pic>
      <p:pic>
        <p:nvPicPr>
          <p:cNvPr id="35843" name="Picture 3" descr="C:\Documents and Settings\Админ\Рабочий стол\Пром Тур 2013, фото\ООО Мега–Мастер\DSC03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928802"/>
            <a:ext cx="4389120" cy="32918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428604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на ООО «Мега-Мастер»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1357298"/>
            <a:ext cx="8001056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Верю в успех!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Вижу цель!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          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                  К  жизни готов! 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\Мои документы\ФОТО\Фото 2012-2013\семинар директоров и зам директоров\IMG_1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857496"/>
            <a:ext cx="4667282" cy="3500461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\Мои документы\ФОТО\Фото 2012-2013\семинар директоров и зам директоров\IMG_16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00240"/>
            <a:ext cx="4391036" cy="3293277"/>
          </a:xfrm>
          <a:prstGeom prst="rect">
            <a:avLst/>
          </a:prstGeom>
          <a:noFill/>
        </p:spPr>
      </p:pic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428596" y="214290"/>
            <a:ext cx="842968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Выступление на районном семинаре руководителей ОУ «Ранняя профориентация – успешная личность»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\Мои документы\ФОТО\Фото 2012-2013\семинар директоров и зам директоров\IMG_1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143248"/>
            <a:ext cx="4310093" cy="3232569"/>
          </a:xfrm>
          <a:prstGeom prst="rect">
            <a:avLst/>
          </a:prstGeom>
          <a:noFill/>
        </p:spPr>
      </p:pic>
      <p:pic>
        <p:nvPicPr>
          <p:cNvPr id="2050" name="Picture 2" descr="C:\Documents and Settings\Админ\Мои документы\ФОТО\Фото 2012-2013\семинар директоров и зам директоров\IMG_162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71679"/>
            <a:ext cx="4500594" cy="3375446"/>
          </a:xfrm>
          <a:prstGeom prst="rect">
            <a:avLst/>
          </a:prstGeom>
          <a:noFill/>
        </p:spPr>
      </p:pic>
      <p:sp>
        <p:nvSpPr>
          <p:cNvPr id="6" name="Заголовок 7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Открытый урок по основам выбора профиля обучения «Мой профессиональный выбор»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3" y="714357"/>
            <a:ext cx="828680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СОЩ №1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Нижний Ломов – </a:t>
            </a:r>
          </a:p>
          <a:p>
            <a:pPr marL="3319463"/>
            <a:endParaRPr 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030663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ГБОУ СПО </a:t>
            </a:r>
          </a:p>
          <a:p>
            <a:pPr marL="4030663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Пензенской области «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Нижнеломовский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многопрофильный    техникум» </a:t>
            </a:r>
          </a:p>
          <a:p>
            <a:pPr algn="ctr"/>
            <a:endParaRPr lang="ru-RU" sz="3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school1nl.ru/images/content/kopija_shkola_novaj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785794"/>
            <a:ext cx="3286118" cy="2190745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4100" name="Picture 4" descr="http://sitenmt.moy.su/P1080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876"/>
            <a:ext cx="3436302" cy="2286016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5" name="TextBox 4"/>
          <p:cNvSpPr txBox="1"/>
          <p:nvPr/>
        </p:nvSpPr>
        <p:spPr>
          <a:xfrm>
            <a:off x="500034" y="428604"/>
            <a:ext cx="45720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сетевого взаимодействия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Копия IMG_1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40229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 descr="C:\Documents and Settings\Учитель\Рабочий стол\Рабочий стол\школа\Изображение 2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7345" y="357166"/>
            <a:ext cx="383802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" name="Picture 2" descr="C:\Documents and Settings\Админ\Рабочий стол\Плотникова О.Ю\фото ГПТУ 10б\DSC08744.jpg"/>
          <p:cNvPicPr>
            <a:picLocks noChangeAspect="1" noChangeArrowheads="1"/>
          </p:cNvPicPr>
          <p:nvPr/>
        </p:nvPicPr>
        <p:blipFill>
          <a:blip r:embed="rId4" cstate="print"/>
          <a:srcRect l="20559" t="30154" r="6455"/>
          <a:stretch>
            <a:fillRect/>
          </a:stretch>
        </p:blipFill>
        <p:spPr bwMode="auto">
          <a:xfrm>
            <a:off x="4786314" y="3429000"/>
            <a:ext cx="4080810" cy="292895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" name="Picture 3" descr="C:\Documents and Settings\Админ\Рабочий стол\Плотникова О.Ю\фото ГПТУ 10б\DSC08742.jpg"/>
          <p:cNvPicPr>
            <a:picLocks noChangeAspect="1" noChangeArrowheads="1"/>
          </p:cNvPicPr>
          <p:nvPr/>
        </p:nvPicPr>
        <p:blipFill>
          <a:blip r:embed="rId5" cstate="print"/>
          <a:srcRect l="16448" t="32895" r="3371"/>
          <a:stretch>
            <a:fillRect/>
          </a:stretch>
        </p:blipFill>
        <p:spPr bwMode="auto">
          <a:xfrm>
            <a:off x="357158" y="3500438"/>
            <a:ext cx="4286280" cy="280034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\Рабочий стол\Плотникова О.Ю\фото ГПТУ 10б\DSC087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5143536" cy="385765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1" name="Picture 3" descr="C:\Documents and Settings\Админ\Рабочий стол\Плотникова О.Ю\фото ГПТУ 10б\DSC087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643446"/>
            <a:ext cx="2762269" cy="207170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C:\Documents and Settings\Админ\Рабочий стол\Плотникова О.Ю\фото ГПТУ 10б\DSC087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571480"/>
            <a:ext cx="2714644" cy="203598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3" name="Picture 5" descr="C:\Documents and Settings\Админ\Рабочий стол\Плотникова О.Ю\фото ГПТУ 10б\DSC087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2857496"/>
            <a:ext cx="2667019" cy="200026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4" name="Picture 6" descr="C:\Documents and Settings\Админ\Рабочий стол\Плотникова О.Ю\фото ГПТУ 10б\DSC087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4643445"/>
            <a:ext cx="2714644" cy="2035983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571472" y="1285860"/>
          <a:ext cx="3500462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14546" y="428604"/>
            <a:ext cx="3895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Получили  профессию</a:t>
            </a:r>
          </a:p>
        </p:txBody>
      </p:sp>
      <p:pic>
        <p:nvPicPr>
          <p:cNvPr id="7" name="Picture 4" descr="C:\Documents and Settings\Учитель\Рабочий стол\Рабочий стол\школа\21.jpg"/>
          <p:cNvPicPr>
            <a:picLocks noChangeAspect="1" noChangeArrowheads="1"/>
          </p:cNvPicPr>
          <p:nvPr/>
        </p:nvPicPr>
        <p:blipFill>
          <a:blip r:embed="rId3" cstate="print"/>
          <a:srcRect l="1103"/>
          <a:stretch>
            <a:fillRect/>
          </a:stretch>
        </p:blipFill>
        <p:spPr bwMode="auto">
          <a:xfrm rot="896957">
            <a:off x="4353973" y="1447536"/>
            <a:ext cx="4447630" cy="323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Учитель\Рабочий стол\Рабочий стол\школа\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3357562"/>
            <a:ext cx="2336889" cy="309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kern="10" dirty="0" smtClean="0">
              <a:ln w="9525">
                <a:noFill/>
                <a:round/>
                <a:headEnd/>
                <a:tailEnd/>
              </a:ln>
              <a:solidFill>
                <a:srgbClr val="0070C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76" y="1857364"/>
            <a:ext cx="742955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Предприятия и организации, на которые совершаются экскурсии в рамках проекта «ПРОМТУР»</a:t>
            </a:r>
          </a:p>
          <a:p>
            <a:pPr algn="ctr"/>
            <a:endParaRPr lang="ru-RU" b="1" dirty="0" smtClean="0"/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ГАОУ ПО «Редакция газеты Куранты - Маяк»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ЗАО «</a:t>
            </a:r>
            <a:r>
              <a:rPr lang="ru-RU" sz="2000" i="1" dirty="0" err="1" smtClean="0"/>
              <a:t>Нижнеломовский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хлебокомбинат</a:t>
            </a:r>
            <a:r>
              <a:rPr lang="ru-RU" sz="2000" i="1" dirty="0" smtClean="0"/>
              <a:t>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 ППК «Печатник»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ООО «Тепловик»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ООО «Мега-Мастер»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ООО «Фонте </a:t>
            </a:r>
            <a:r>
              <a:rPr lang="ru-RU" sz="2000" i="1" dirty="0" err="1" smtClean="0"/>
              <a:t>Кристаллино</a:t>
            </a:r>
            <a:r>
              <a:rPr lang="ru-RU" sz="2000" i="1" dirty="0" smtClean="0"/>
              <a:t>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Конный завод «Велес»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ОАО «Фабрика игрушек», г. Пенза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ОАО ППО «Электроприбор»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ООО «</a:t>
            </a:r>
            <a:r>
              <a:rPr lang="ru-RU" sz="2000" i="1" dirty="0" err="1" smtClean="0"/>
              <a:t>Кувака</a:t>
            </a:r>
            <a:r>
              <a:rPr lang="ru-RU" sz="2000" i="1" dirty="0" smtClean="0"/>
              <a:t> и К»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ru-RU" sz="2000" i="1" dirty="0" smtClean="0"/>
              <a:t>Музей «</a:t>
            </a:r>
            <a:r>
              <a:rPr lang="ru-RU" sz="2000" i="1" dirty="0" err="1" smtClean="0"/>
              <a:t>Абашевская</a:t>
            </a:r>
            <a:r>
              <a:rPr lang="ru-RU" sz="2000" i="1" dirty="0" smtClean="0"/>
              <a:t> игрушка»</a:t>
            </a:r>
          </a:p>
          <a:p>
            <a:pPr>
              <a:buFont typeface="Wingdings" pitchFamily="2" charset="2"/>
              <a:buChar char="Ø"/>
            </a:pP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28728" y="428604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проекта «Промышленный туризм»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Documents and Settings\Админ\Рабочий стол\Пром Тур 2013, фото\Плотникова Куранты\IMG_2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143380"/>
            <a:ext cx="3857652" cy="2571768"/>
          </a:xfrm>
          <a:prstGeom prst="rect">
            <a:avLst/>
          </a:prstGeom>
          <a:noFill/>
        </p:spPr>
      </p:pic>
      <p:pic>
        <p:nvPicPr>
          <p:cNvPr id="5" name="Picture 4" descr="C:\Documents and Settings\Админ\Рабочий стол\Пром Тур 2013, фото\пром тур.11а\IMG_9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928802"/>
            <a:ext cx="4071966" cy="2786082"/>
          </a:xfrm>
          <a:prstGeom prst="rect">
            <a:avLst/>
          </a:prstGeom>
          <a:noFill/>
        </p:spPr>
      </p:pic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1071538" y="428605"/>
            <a:ext cx="7429552" cy="7143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kern="10" spc="0" dirty="0" smtClean="0">
              <a:ln w="9525">
                <a:noFill/>
                <a:round/>
                <a:headEnd/>
                <a:tailEnd/>
              </a:ln>
              <a:solidFill>
                <a:srgbClr val="0070C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3" name="Picture 3" descr="C:\Documents and Settings\Админ\Рабочий стол\Пром Тур 2013, фото\пром тур.11а\IMG_9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428736"/>
            <a:ext cx="3964808" cy="264320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500034" y="285728"/>
            <a:ext cx="8143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в ГАУ ПО «Редакция газеты Куранты-Маяк»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347</TotalTime>
  <Words>220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Справедливость</vt:lpstr>
      <vt:lpstr>Слайд 1</vt:lpstr>
      <vt:lpstr>Выступление на районном семинаре руководителей ОУ «Ранняя профориентация – успешная личность»</vt:lpstr>
      <vt:lpstr>Открытый урок по основам выбора профиля обучения «Мой профессиональный выбор»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ivc</cp:lastModifiedBy>
  <cp:revision>35</cp:revision>
  <dcterms:modified xsi:type="dcterms:W3CDTF">2014-11-05T07:32:44Z</dcterms:modified>
</cp:coreProperties>
</file>